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</p:sldMasterIdLst>
  <p:sldIdLst>
    <p:sldId id="256" r:id="rId2"/>
    <p:sldId id="274" r:id="rId3"/>
    <p:sldId id="257" r:id="rId4"/>
    <p:sldId id="275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6" r:id="rId21"/>
    <p:sldId id="277" r:id="rId22"/>
    <p:sldId id="279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5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8124" name="Group 28"/>
          <p:cNvGrpSpPr>
            <a:grpSpLocks/>
          </p:cNvGrpSpPr>
          <p:nvPr/>
        </p:nvGrpSpPr>
        <p:grpSpPr bwMode="auto">
          <a:xfrm>
            <a:off x="-8467" y="20638"/>
            <a:ext cx="12192000" cy="6858000"/>
            <a:chOff x="0" y="0"/>
            <a:chExt cx="5760" cy="4320"/>
          </a:xfrm>
        </p:grpSpPr>
        <p:sp>
          <p:nvSpPr>
            <p:cNvPr id="388125" name="Freeform 29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8126" name="Freeform 30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</p:grpSp>
      <p:sp>
        <p:nvSpPr>
          <p:cNvPr id="388127" name="Freeform 31"/>
          <p:cNvSpPr>
            <a:spLocks/>
          </p:cNvSpPr>
          <p:nvPr/>
        </p:nvSpPr>
        <p:spPr bwMode="hidden">
          <a:xfrm>
            <a:off x="8322733" y="6269038"/>
            <a:ext cx="3860800" cy="609600"/>
          </a:xfrm>
          <a:custGeom>
            <a:avLst/>
            <a:gdLst>
              <a:gd name="T0" fmla="*/ 5748 w 5748"/>
              <a:gd name="T1" fmla="*/ 246 h 246"/>
              <a:gd name="T2" fmla="*/ 0 w 5748"/>
              <a:gd name="T3" fmla="*/ 246 h 246"/>
              <a:gd name="T4" fmla="*/ 0 w 5748"/>
              <a:gd name="T5" fmla="*/ 0 h 246"/>
              <a:gd name="T6" fmla="*/ 5748 w 5748"/>
              <a:gd name="T7" fmla="*/ 0 h 246"/>
              <a:gd name="T8" fmla="*/ 5748 w 5748"/>
              <a:gd name="T9" fmla="*/ 246 h 246"/>
              <a:gd name="T10" fmla="*/ 5748 w 5748"/>
              <a:gd name="T11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800"/>
          </a:p>
        </p:txBody>
      </p:sp>
      <p:grpSp>
        <p:nvGrpSpPr>
          <p:cNvPr id="388103" name="Group 7"/>
          <p:cNvGrpSpPr>
            <a:grpSpLocks/>
          </p:cNvGrpSpPr>
          <p:nvPr/>
        </p:nvGrpSpPr>
        <p:grpSpPr bwMode="auto">
          <a:xfrm>
            <a:off x="-2117" y="6034088"/>
            <a:ext cx="10460568" cy="850900"/>
            <a:chOff x="0" y="3792"/>
            <a:chExt cx="4942" cy="536"/>
          </a:xfrm>
        </p:grpSpPr>
        <p:sp>
          <p:nvSpPr>
            <p:cNvPr id="388104" name="Freeform 8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>
                <a:gd name="T0" fmla="*/ 3132 w 3240"/>
                <a:gd name="T1" fmla="*/ 469 h 536"/>
                <a:gd name="T2" fmla="*/ 2995 w 3240"/>
                <a:gd name="T3" fmla="*/ 395 h 536"/>
                <a:gd name="T4" fmla="*/ 2911 w 3240"/>
                <a:gd name="T5" fmla="*/ 375 h 536"/>
                <a:gd name="T6" fmla="*/ 2678 w 3240"/>
                <a:gd name="T7" fmla="*/ 228 h 536"/>
                <a:gd name="T8" fmla="*/ 2553 w 3240"/>
                <a:gd name="T9" fmla="*/ 74 h 536"/>
                <a:gd name="T10" fmla="*/ 2457 w 3240"/>
                <a:gd name="T11" fmla="*/ 7 h 536"/>
                <a:gd name="T12" fmla="*/ 2403 w 3240"/>
                <a:gd name="T13" fmla="*/ 47 h 536"/>
                <a:gd name="T14" fmla="*/ 2289 w 3240"/>
                <a:gd name="T15" fmla="*/ 74 h 536"/>
                <a:gd name="T16" fmla="*/ 2134 w 3240"/>
                <a:gd name="T17" fmla="*/ 74 h 536"/>
                <a:gd name="T18" fmla="*/ 2044 w 3240"/>
                <a:gd name="T19" fmla="*/ 128 h 536"/>
                <a:gd name="T20" fmla="*/ 1775 w 3240"/>
                <a:gd name="T21" fmla="*/ 222 h 536"/>
                <a:gd name="T22" fmla="*/ 1602 w 3240"/>
                <a:gd name="T23" fmla="*/ 181 h 536"/>
                <a:gd name="T24" fmla="*/ 1560 w 3240"/>
                <a:gd name="T25" fmla="*/ 101 h 536"/>
                <a:gd name="T26" fmla="*/ 1542 w 3240"/>
                <a:gd name="T27" fmla="*/ 87 h 536"/>
                <a:gd name="T28" fmla="*/ 1446 w 3240"/>
                <a:gd name="T29" fmla="*/ 60 h 536"/>
                <a:gd name="T30" fmla="*/ 1375 w 3240"/>
                <a:gd name="T31" fmla="*/ 74 h 536"/>
                <a:gd name="T32" fmla="*/ 1309 w 3240"/>
                <a:gd name="T33" fmla="*/ 87 h 536"/>
                <a:gd name="T34" fmla="*/ 1243 w 3240"/>
                <a:gd name="T35" fmla="*/ 13 h 536"/>
                <a:gd name="T36" fmla="*/ 1225 w 3240"/>
                <a:gd name="T37" fmla="*/ 0 h 536"/>
                <a:gd name="T38" fmla="*/ 1189 w 3240"/>
                <a:gd name="T39" fmla="*/ 0 h 536"/>
                <a:gd name="T40" fmla="*/ 1106 w 3240"/>
                <a:gd name="T41" fmla="*/ 34 h 536"/>
                <a:gd name="T42" fmla="*/ 1106 w 3240"/>
                <a:gd name="T43" fmla="*/ 34 h 536"/>
                <a:gd name="T44" fmla="*/ 1094 w 3240"/>
                <a:gd name="T45" fmla="*/ 40 h 536"/>
                <a:gd name="T46" fmla="*/ 1070 w 3240"/>
                <a:gd name="T47" fmla="*/ 54 h 536"/>
                <a:gd name="T48" fmla="*/ 1034 w 3240"/>
                <a:gd name="T49" fmla="*/ 74 h 536"/>
                <a:gd name="T50" fmla="*/ 1004 w 3240"/>
                <a:gd name="T51" fmla="*/ 74 h 536"/>
                <a:gd name="T52" fmla="*/ 986 w 3240"/>
                <a:gd name="T53" fmla="*/ 74 h 536"/>
                <a:gd name="T54" fmla="*/ 956 w 3240"/>
                <a:gd name="T55" fmla="*/ 81 h 536"/>
                <a:gd name="T56" fmla="*/ 920 w 3240"/>
                <a:gd name="T57" fmla="*/ 94 h 536"/>
                <a:gd name="T58" fmla="*/ 884 w 3240"/>
                <a:gd name="T59" fmla="*/ 107 h 536"/>
                <a:gd name="T60" fmla="*/ 843 w 3240"/>
                <a:gd name="T61" fmla="*/ 128 h 536"/>
                <a:gd name="T62" fmla="*/ 813 w 3240"/>
                <a:gd name="T63" fmla="*/ 141 h 536"/>
                <a:gd name="T64" fmla="*/ 789 w 3240"/>
                <a:gd name="T65" fmla="*/ 148 h 536"/>
                <a:gd name="T66" fmla="*/ 783 w 3240"/>
                <a:gd name="T67" fmla="*/ 154 h 536"/>
                <a:gd name="T68" fmla="*/ 556 w 3240"/>
                <a:gd name="T69" fmla="*/ 228 h 536"/>
                <a:gd name="T70" fmla="*/ 394 w 3240"/>
                <a:gd name="T71" fmla="*/ 294 h 536"/>
                <a:gd name="T72" fmla="*/ 107 w 3240"/>
                <a:gd name="T73" fmla="*/ 462 h 536"/>
                <a:gd name="T74" fmla="*/ 0 w 3240"/>
                <a:gd name="T75" fmla="*/ 536 h 536"/>
                <a:gd name="T76" fmla="*/ 3240 w 3240"/>
                <a:gd name="T77" fmla="*/ 536 h 536"/>
                <a:gd name="T78" fmla="*/ 3132 w 3240"/>
                <a:gd name="T79" fmla="*/ 469 h 536"/>
                <a:gd name="T80" fmla="*/ 3132 w 3240"/>
                <a:gd name="T81" fmla="*/ 469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388105" name="Group 9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388106" name="Freeform 10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388107" name="Freeform 11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18 h 353"/>
                  <a:gd name="T4" fmla="*/ 24 w 186"/>
                  <a:gd name="T5" fmla="*/ 30 h 353"/>
                  <a:gd name="T6" fmla="*/ 18 w 186"/>
                  <a:gd name="T7" fmla="*/ 66 h 353"/>
                  <a:gd name="T8" fmla="*/ 42 w 186"/>
                  <a:gd name="T9" fmla="*/ 114 h 353"/>
                  <a:gd name="T10" fmla="*/ 48 w 186"/>
                  <a:gd name="T11" fmla="*/ 162 h 353"/>
                  <a:gd name="T12" fmla="*/ 0 w 186"/>
                  <a:gd name="T13" fmla="*/ 353 h 353"/>
                  <a:gd name="T14" fmla="*/ 54 w 186"/>
                  <a:gd name="T15" fmla="*/ 233 h 353"/>
                  <a:gd name="T16" fmla="*/ 84 w 186"/>
                  <a:gd name="T17" fmla="*/ 216 h 353"/>
                  <a:gd name="T18" fmla="*/ 126 w 186"/>
                  <a:gd name="T19" fmla="*/ 126 h 353"/>
                  <a:gd name="T20" fmla="*/ 144 w 186"/>
                  <a:gd name="T21" fmla="*/ 120 h 353"/>
                  <a:gd name="T22" fmla="*/ 144 w 186"/>
                  <a:gd name="T23" fmla="*/ 90 h 353"/>
                  <a:gd name="T24" fmla="*/ 186 w 186"/>
                  <a:gd name="T25" fmla="*/ 66 h 353"/>
                  <a:gd name="T26" fmla="*/ 162 w 186"/>
                  <a:gd name="T27" fmla="*/ 60 h 353"/>
                  <a:gd name="T28" fmla="*/ 36 w 186"/>
                  <a:gd name="T29" fmla="*/ 0 h 353"/>
                  <a:gd name="T30" fmla="*/ 36 w 186"/>
                  <a:gd name="T31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388108" name="Freeform 12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388109" name="Freeform 13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6 h 66"/>
                  <a:gd name="T8" fmla="*/ 6 w 155"/>
                  <a:gd name="T9" fmla="*/ 18 h 66"/>
                  <a:gd name="T10" fmla="*/ 0 w 155"/>
                  <a:gd name="T11" fmla="*/ 24 h 66"/>
                  <a:gd name="T12" fmla="*/ 78 w 155"/>
                  <a:gd name="T13" fmla="*/ 60 h 66"/>
                  <a:gd name="T14" fmla="*/ 96 w 155"/>
                  <a:gd name="T15" fmla="*/ 42 h 66"/>
                  <a:gd name="T16" fmla="*/ 155 w 155"/>
                  <a:gd name="T17" fmla="*/ 66 h 66"/>
                  <a:gd name="T18" fmla="*/ 126 w 155"/>
                  <a:gd name="T19" fmla="*/ 2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388110" name="Freeform 14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36 h 72"/>
                  <a:gd name="T2" fmla="*/ 0 w 42"/>
                  <a:gd name="T3" fmla="*/ 18 h 72"/>
                  <a:gd name="T4" fmla="*/ 12 w 42"/>
                  <a:gd name="T5" fmla="*/ 6 h 72"/>
                  <a:gd name="T6" fmla="*/ 0 w 42"/>
                  <a:gd name="T7" fmla="*/ 6 h 72"/>
                  <a:gd name="T8" fmla="*/ 12 w 42"/>
                  <a:gd name="T9" fmla="*/ 6 h 72"/>
                  <a:gd name="T10" fmla="*/ 24 w 42"/>
                  <a:gd name="T11" fmla="*/ 6 h 72"/>
                  <a:gd name="T12" fmla="*/ 36 w 42"/>
                  <a:gd name="T13" fmla="*/ 6 h 72"/>
                  <a:gd name="T14" fmla="*/ 42 w 42"/>
                  <a:gd name="T15" fmla="*/ 0 h 72"/>
                  <a:gd name="T16" fmla="*/ 30 w 42"/>
                  <a:gd name="T17" fmla="*/ 18 h 72"/>
                  <a:gd name="T18" fmla="*/ 42 w 42"/>
                  <a:gd name="T19" fmla="*/ 48 h 72"/>
                  <a:gd name="T20" fmla="*/ 12 w 42"/>
                  <a:gd name="T21" fmla="*/ 72 h 72"/>
                  <a:gd name="T22" fmla="*/ 6 w 42"/>
                  <a:gd name="T23" fmla="*/ 36 h 72"/>
                  <a:gd name="T24" fmla="*/ 6 w 42"/>
                  <a:gd name="T25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sp>
          <p:nvSpPr>
            <p:cNvPr id="388111" name="Freeform 15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>
                <a:gd name="T0" fmla="*/ 3976 w 3976"/>
                <a:gd name="T1" fmla="*/ 527 h 527"/>
                <a:gd name="T2" fmla="*/ 3970 w 3976"/>
                <a:gd name="T3" fmla="*/ 527 h 527"/>
                <a:gd name="T4" fmla="*/ 3844 w 3976"/>
                <a:gd name="T5" fmla="*/ 509 h 527"/>
                <a:gd name="T6" fmla="*/ 2487 w 3976"/>
                <a:gd name="T7" fmla="*/ 305 h 527"/>
                <a:gd name="T8" fmla="*/ 2039 w 3976"/>
                <a:gd name="T9" fmla="*/ 36 h 527"/>
                <a:gd name="T10" fmla="*/ 1907 w 3976"/>
                <a:gd name="T11" fmla="*/ 24 h 527"/>
                <a:gd name="T12" fmla="*/ 1883 w 3976"/>
                <a:gd name="T13" fmla="*/ 54 h 527"/>
                <a:gd name="T14" fmla="*/ 1859 w 3976"/>
                <a:gd name="T15" fmla="*/ 54 h 527"/>
                <a:gd name="T16" fmla="*/ 1830 w 3976"/>
                <a:gd name="T17" fmla="*/ 30 h 527"/>
                <a:gd name="T18" fmla="*/ 1704 w 3976"/>
                <a:gd name="T19" fmla="*/ 102 h 527"/>
                <a:gd name="T20" fmla="*/ 1608 w 3976"/>
                <a:gd name="T21" fmla="*/ 126 h 527"/>
                <a:gd name="T22" fmla="*/ 1561 w 3976"/>
                <a:gd name="T23" fmla="*/ 132 h 527"/>
                <a:gd name="T24" fmla="*/ 1495 w 3976"/>
                <a:gd name="T25" fmla="*/ 102 h 527"/>
                <a:gd name="T26" fmla="*/ 1357 w 3976"/>
                <a:gd name="T27" fmla="*/ 126 h 527"/>
                <a:gd name="T28" fmla="*/ 1285 w 3976"/>
                <a:gd name="T29" fmla="*/ 24 h 527"/>
                <a:gd name="T30" fmla="*/ 1280 w 3976"/>
                <a:gd name="T31" fmla="*/ 18 h 527"/>
                <a:gd name="T32" fmla="*/ 1262 w 3976"/>
                <a:gd name="T33" fmla="*/ 12 h 527"/>
                <a:gd name="T34" fmla="*/ 1238 w 3976"/>
                <a:gd name="T35" fmla="*/ 6 h 527"/>
                <a:gd name="T36" fmla="*/ 1220 w 3976"/>
                <a:gd name="T37" fmla="*/ 0 h 527"/>
                <a:gd name="T38" fmla="*/ 1196 w 3976"/>
                <a:gd name="T39" fmla="*/ 0 h 527"/>
                <a:gd name="T40" fmla="*/ 1166 w 3976"/>
                <a:gd name="T41" fmla="*/ 0 h 527"/>
                <a:gd name="T42" fmla="*/ 1142 w 3976"/>
                <a:gd name="T43" fmla="*/ 0 h 527"/>
                <a:gd name="T44" fmla="*/ 1136 w 3976"/>
                <a:gd name="T45" fmla="*/ 0 h 527"/>
                <a:gd name="T46" fmla="*/ 1130 w 3976"/>
                <a:gd name="T47" fmla="*/ 0 h 527"/>
                <a:gd name="T48" fmla="*/ 1124 w 3976"/>
                <a:gd name="T49" fmla="*/ 6 h 527"/>
                <a:gd name="T50" fmla="*/ 1118 w 3976"/>
                <a:gd name="T51" fmla="*/ 12 h 527"/>
                <a:gd name="T52" fmla="*/ 1100 w 3976"/>
                <a:gd name="T53" fmla="*/ 18 h 527"/>
                <a:gd name="T54" fmla="*/ 1088 w 3976"/>
                <a:gd name="T55" fmla="*/ 18 h 527"/>
                <a:gd name="T56" fmla="*/ 1070 w 3976"/>
                <a:gd name="T57" fmla="*/ 24 h 527"/>
                <a:gd name="T58" fmla="*/ 1052 w 3976"/>
                <a:gd name="T59" fmla="*/ 30 h 527"/>
                <a:gd name="T60" fmla="*/ 1034 w 3976"/>
                <a:gd name="T61" fmla="*/ 36 h 527"/>
                <a:gd name="T62" fmla="*/ 1028 w 3976"/>
                <a:gd name="T63" fmla="*/ 42 h 527"/>
                <a:gd name="T64" fmla="*/ 969 w 3976"/>
                <a:gd name="T65" fmla="*/ 60 h 527"/>
                <a:gd name="T66" fmla="*/ 921 w 3976"/>
                <a:gd name="T67" fmla="*/ 72 h 527"/>
                <a:gd name="T68" fmla="*/ 855 w 3976"/>
                <a:gd name="T69" fmla="*/ 48 h 527"/>
                <a:gd name="T70" fmla="*/ 825 w 3976"/>
                <a:gd name="T71" fmla="*/ 48 h 527"/>
                <a:gd name="T72" fmla="*/ 759 w 3976"/>
                <a:gd name="T73" fmla="*/ 72 h 527"/>
                <a:gd name="T74" fmla="*/ 735 w 3976"/>
                <a:gd name="T75" fmla="*/ 72 h 527"/>
                <a:gd name="T76" fmla="*/ 706 w 3976"/>
                <a:gd name="T77" fmla="*/ 60 h 527"/>
                <a:gd name="T78" fmla="*/ 640 w 3976"/>
                <a:gd name="T79" fmla="*/ 60 h 527"/>
                <a:gd name="T80" fmla="*/ 544 w 3976"/>
                <a:gd name="T81" fmla="*/ 72 h 527"/>
                <a:gd name="T82" fmla="*/ 389 w 3976"/>
                <a:gd name="T83" fmla="*/ 18 h 527"/>
                <a:gd name="T84" fmla="*/ 323 w 3976"/>
                <a:gd name="T85" fmla="*/ 60 h 527"/>
                <a:gd name="T86" fmla="*/ 317 w 3976"/>
                <a:gd name="T87" fmla="*/ 60 h 527"/>
                <a:gd name="T88" fmla="*/ 305 w 3976"/>
                <a:gd name="T89" fmla="*/ 72 h 527"/>
                <a:gd name="T90" fmla="*/ 287 w 3976"/>
                <a:gd name="T91" fmla="*/ 78 h 527"/>
                <a:gd name="T92" fmla="*/ 263 w 3976"/>
                <a:gd name="T93" fmla="*/ 90 h 527"/>
                <a:gd name="T94" fmla="*/ 203 w 3976"/>
                <a:gd name="T95" fmla="*/ 120 h 527"/>
                <a:gd name="T96" fmla="*/ 149 w 3976"/>
                <a:gd name="T97" fmla="*/ 150 h 527"/>
                <a:gd name="T98" fmla="*/ 78 w 3976"/>
                <a:gd name="T99" fmla="*/ 168 h 527"/>
                <a:gd name="T100" fmla="*/ 0 w 3976"/>
                <a:gd name="T101" fmla="*/ 180 h 527"/>
                <a:gd name="T102" fmla="*/ 0 w 3976"/>
                <a:gd name="T103" fmla="*/ 527 h 527"/>
                <a:gd name="T104" fmla="*/ 1010 w 3976"/>
                <a:gd name="T105" fmla="*/ 527 h 527"/>
                <a:gd name="T106" fmla="*/ 3725 w 3976"/>
                <a:gd name="T107" fmla="*/ 527 h 527"/>
                <a:gd name="T108" fmla="*/ 3976 w 3976"/>
                <a:gd name="T109" fmla="*/ 527 h 527"/>
                <a:gd name="T110" fmla="*/ 3976 w 3976"/>
                <a:gd name="T111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</p:grpSp>
      <p:grpSp>
        <p:nvGrpSpPr>
          <p:cNvPr id="388112" name="Group 16"/>
          <p:cNvGrpSpPr>
            <a:grpSpLocks/>
          </p:cNvGrpSpPr>
          <p:nvPr/>
        </p:nvGrpSpPr>
        <p:grpSpPr bwMode="auto">
          <a:xfrm>
            <a:off x="836085" y="6021388"/>
            <a:ext cx="7579783" cy="849312"/>
            <a:chOff x="395" y="3793"/>
            <a:chExt cx="3581" cy="535"/>
          </a:xfrm>
        </p:grpSpPr>
        <p:sp>
          <p:nvSpPr>
            <p:cNvPr id="388113" name="Freeform 17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0 h 287"/>
                <a:gd name="T4" fmla="*/ 66 w 365"/>
                <a:gd name="T5" fmla="*/ 108 h 287"/>
                <a:gd name="T6" fmla="*/ 143 w 365"/>
                <a:gd name="T7" fmla="*/ 180 h 287"/>
                <a:gd name="T8" fmla="*/ 191 w 365"/>
                <a:gd name="T9" fmla="*/ 168 h 287"/>
                <a:gd name="T10" fmla="*/ 341 w 365"/>
                <a:gd name="T11" fmla="*/ 287 h 287"/>
                <a:gd name="T12" fmla="*/ 305 w 365"/>
                <a:gd name="T13" fmla="*/ 174 h 287"/>
                <a:gd name="T14" fmla="*/ 365 w 365"/>
                <a:gd name="T15" fmla="*/ 132 h 287"/>
                <a:gd name="T16" fmla="*/ 359 w 365"/>
                <a:gd name="T17" fmla="*/ 126 h 287"/>
                <a:gd name="T18" fmla="*/ 335 w 365"/>
                <a:gd name="T19" fmla="*/ 114 h 287"/>
                <a:gd name="T20" fmla="*/ 299 w 365"/>
                <a:gd name="T21" fmla="*/ 90 h 287"/>
                <a:gd name="T22" fmla="*/ 257 w 365"/>
                <a:gd name="T23" fmla="*/ 72 h 287"/>
                <a:gd name="T24" fmla="*/ 215 w 365"/>
                <a:gd name="T25" fmla="*/ 54 h 287"/>
                <a:gd name="T26" fmla="*/ 173 w 365"/>
                <a:gd name="T27" fmla="*/ 36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8114" name="Freeform 18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8115" name="Freeform 19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0 h 60"/>
                <a:gd name="T16" fmla="*/ 65 w 71"/>
                <a:gd name="T17" fmla="*/ 42 h 60"/>
                <a:gd name="T18" fmla="*/ 71 w 71"/>
                <a:gd name="T19" fmla="*/ 54 h 60"/>
                <a:gd name="T20" fmla="*/ 71 w 71"/>
                <a:gd name="T21" fmla="*/ 60 h 60"/>
                <a:gd name="T22" fmla="*/ 59 w 71"/>
                <a:gd name="T23" fmla="*/ 54 h 60"/>
                <a:gd name="T24" fmla="*/ 47 w 71"/>
                <a:gd name="T25" fmla="*/ 42 h 60"/>
                <a:gd name="T26" fmla="*/ 23 w 71"/>
                <a:gd name="T27" fmla="*/ 30 h 60"/>
                <a:gd name="T28" fmla="*/ 23 w 71"/>
                <a:gd name="T29" fmla="*/ 36 h 60"/>
                <a:gd name="T30" fmla="*/ 18 w 71"/>
                <a:gd name="T31" fmla="*/ 42 h 60"/>
                <a:gd name="T32" fmla="*/ 12 w 71"/>
                <a:gd name="T33" fmla="*/ 48 h 60"/>
                <a:gd name="T34" fmla="*/ 6 w 71"/>
                <a:gd name="T35" fmla="*/ 48 h 60"/>
                <a:gd name="T36" fmla="*/ 6 w 71"/>
                <a:gd name="T37" fmla="*/ 48 h 60"/>
                <a:gd name="T38" fmla="*/ 6 w 71"/>
                <a:gd name="T39" fmla="*/ 36 h 60"/>
                <a:gd name="T40" fmla="*/ 0 w 71"/>
                <a:gd name="T41" fmla="*/ 18 h 60"/>
                <a:gd name="T42" fmla="*/ 0 w 71"/>
                <a:gd name="T43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8116" name="Freeform 20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4 h 162"/>
                <a:gd name="T10" fmla="*/ 96 w 161"/>
                <a:gd name="T11" fmla="*/ 60 h 162"/>
                <a:gd name="T12" fmla="*/ 102 w 161"/>
                <a:gd name="T13" fmla="*/ 72 h 162"/>
                <a:gd name="T14" fmla="*/ 108 w 161"/>
                <a:gd name="T15" fmla="*/ 84 h 162"/>
                <a:gd name="T16" fmla="*/ 120 w 161"/>
                <a:gd name="T17" fmla="*/ 96 h 162"/>
                <a:gd name="T18" fmla="*/ 143 w 161"/>
                <a:gd name="T19" fmla="*/ 114 h 162"/>
                <a:gd name="T20" fmla="*/ 155 w 161"/>
                <a:gd name="T21" fmla="*/ 138 h 162"/>
                <a:gd name="T22" fmla="*/ 161 w 161"/>
                <a:gd name="T23" fmla="*/ 156 h 162"/>
                <a:gd name="T24" fmla="*/ 161 w 161"/>
                <a:gd name="T25" fmla="*/ 162 h 162"/>
                <a:gd name="T26" fmla="*/ 96 w 161"/>
                <a:gd name="T27" fmla="*/ 102 h 162"/>
                <a:gd name="T28" fmla="*/ 30 w 161"/>
                <a:gd name="T29" fmla="*/ 54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8117" name="Freeform 21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0 h 60"/>
                <a:gd name="T4" fmla="*/ 41 w 59"/>
                <a:gd name="T5" fmla="*/ 36 h 60"/>
                <a:gd name="T6" fmla="*/ 47 w 59"/>
                <a:gd name="T7" fmla="*/ 42 h 60"/>
                <a:gd name="T8" fmla="*/ 53 w 59"/>
                <a:gd name="T9" fmla="*/ 54 h 60"/>
                <a:gd name="T10" fmla="*/ 53 w 59"/>
                <a:gd name="T11" fmla="*/ 60 h 60"/>
                <a:gd name="T12" fmla="*/ 47 w 59"/>
                <a:gd name="T13" fmla="*/ 54 h 60"/>
                <a:gd name="T14" fmla="*/ 35 w 59"/>
                <a:gd name="T15" fmla="*/ 48 h 60"/>
                <a:gd name="T16" fmla="*/ 23 w 59"/>
                <a:gd name="T17" fmla="*/ 36 h 60"/>
                <a:gd name="T18" fmla="*/ 17 w 59"/>
                <a:gd name="T19" fmla="*/ 30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8118" name="Freeform 22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6 h 204"/>
                <a:gd name="T2" fmla="*/ 245 w 245"/>
                <a:gd name="T3" fmla="*/ 42 h 204"/>
                <a:gd name="T4" fmla="*/ 209 w 245"/>
                <a:gd name="T5" fmla="*/ 84 h 204"/>
                <a:gd name="T6" fmla="*/ 143 w 245"/>
                <a:gd name="T7" fmla="*/ 132 h 204"/>
                <a:gd name="T8" fmla="*/ 167 w 245"/>
                <a:gd name="T9" fmla="*/ 156 h 204"/>
                <a:gd name="T10" fmla="*/ 179 w 245"/>
                <a:gd name="T11" fmla="*/ 204 h 204"/>
                <a:gd name="T12" fmla="*/ 77 w 245"/>
                <a:gd name="T13" fmla="*/ 132 h 204"/>
                <a:gd name="T14" fmla="*/ 47 w 245"/>
                <a:gd name="T15" fmla="*/ 84 h 204"/>
                <a:gd name="T16" fmla="*/ 89 w 245"/>
                <a:gd name="T17" fmla="*/ 66 h 204"/>
                <a:gd name="T18" fmla="*/ 59 w 245"/>
                <a:gd name="T19" fmla="*/ 36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6 h 204"/>
                <a:gd name="T50" fmla="*/ 233 w 245"/>
                <a:gd name="T51" fmla="*/ 3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</p:grpSp>
      <p:sp>
        <p:nvSpPr>
          <p:cNvPr id="388119" name="Rectangle 23"/>
          <p:cNvSpPr>
            <a:spLocks noGrp="1" noChangeArrowheads="1"/>
          </p:cNvSpPr>
          <p:nvPr>
            <p:ph type="ctrTitle" sz="quarter"/>
          </p:nvPr>
        </p:nvSpPr>
        <p:spPr>
          <a:xfrm>
            <a:off x="609600" y="1447801"/>
            <a:ext cx="10972800" cy="1736725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zh-CN" altLang="en-US" noProof="0"/>
              <a:t>单击此处编辑母版标题样式</a:t>
            </a:r>
          </a:p>
        </p:txBody>
      </p:sp>
      <p:sp>
        <p:nvSpPr>
          <p:cNvPr id="388120" name="Rectangle 2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828800" y="3429000"/>
            <a:ext cx="85344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</a:p>
        </p:txBody>
      </p:sp>
      <p:sp>
        <p:nvSpPr>
          <p:cNvPr id="388121" name="Rectangle 25"/>
          <p:cNvSpPr>
            <a:spLocks noGrp="1" noChangeArrowheads="1"/>
          </p:cNvSpPr>
          <p:nvPr>
            <p:ph type="dt" sz="quarter" idx="2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88122" name="Rectangle 26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159104E6-4D16-4BAD-9B1E-CD9CF9812C51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388123" name="Rectangle 27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2823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BEB85C4-987B-4A98-A181-F5CE832648FC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88621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28600"/>
            <a:ext cx="2743200" cy="58674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28600"/>
            <a:ext cx="8026400" cy="58674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765349B-4EDD-48C3-BED1-5CBF7038748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69267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151282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0356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261513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02817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8883997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717245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36658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37074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6DF13B-9A96-4F65-9C35-BF661BD788BD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7466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51630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7289346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618239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8787287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506174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910761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35218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593613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276308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757591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9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3D5FA93-03AC-4B23-8DA1-7B53CE99B875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92989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84800" cy="4495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0"/>
            <a:ext cx="5384800" cy="4495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5C267C-589E-4A30-8295-7E0FAAB0366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0146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7" y="365126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40318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40318" y="2505075"/>
            <a:ext cx="5158316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3959F1A-6B75-4908-A631-38E8D7939667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97507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C45F5C3-7830-4A94-B5C8-FC7D7E1C78DF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55845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783F9EE-9874-4D72-8012-4B00DC2E35F6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71442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F0C331-DC61-4F44-8E4E-9AA74A8E535B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12420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0318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717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40318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376DDE5-EF6E-47D7-AA4B-7FFB05C2734E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88565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>
                <a:gamma/>
                <a:shade val="46275"/>
                <a:invGamma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7075" name="Group 3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387076" name="Freeform 4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7077" name="Freeform 5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</p:grpSp>
      <p:sp>
        <p:nvSpPr>
          <p:cNvPr id="387078" name="Freeform 6"/>
          <p:cNvSpPr>
            <a:spLocks/>
          </p:cNvSpPr>
          <p:nvPr/>
        </p:nvSpPr>
        <p:spPr bwMode="hidden">
          <a:xfrm>
            <a:off x="8331200" y="6262688"/>
            <a:ext cx="3860800" cy="609600"/>
          </a:xfrm>
          <a:custGeom>
            <a:avLst/>
            <a:gdLst>
              <a:gd name="T0" fmla="*/ 5748 w 5748"/>
              <a:gd name="T1" fmla="*/ 246 h 246"/>
              <a:gd name="T2" fmla="*/ 0 w 5748"/>
              <a:gd name="T3" fmla="*/ 246 h 246"/>
              <a:gd name="T4" fmla="*/ 0 w 5748"/>
              <a:gd name="T5" fmla="*/ 0 h 246"/>
              <a:gd name="T6" fmla="*/ 5748 w 5748"/>
              <a:gd name="T7" fmla="*/ 0 h 246"/>
              <a:gd name="T8" fmla="*/ 5748 w 5748"/>
              <a:gd name="T9" fmla="*/ 246 h 246"/>
              <a:gd name="T10" fmla="*/ 5748 w 5748"/>
              <a:gd name="T11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sz="1800"/>
          </a:p>
        </p:txBody>
      </p:sp>
      <p:grpSp>
        <p:nvGrpSpPr>
          <p:cNvPr id="387079" name="Group 7"/>
          <p:cNvGrpSpPr>
            <a:grpSpLocks/>
          </p:cNvGrpSpPr>
          <p:nvPr/>
        </p:nvGrpSpPr>
        <p:grpSpPr bwMode="auto">
          <a:xfrm>
            <a:off x="0" y="6019800"/>
            <a:ext cx="10464800" cy="857250"/>
            <a:chOff x="0" y="3792"/>
            <a:chExt cx="4944" cy="540"/>
          </a:xfrm>
        </p:grpSpPr>
        <p:sp>
          <p:nvSpPr>
            <p:cNvPr id="387080" name="Freeform 8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>
                <a:gd name="T0" fmla="*/ 3132 w 3240"/>
                <a:gd name="T1" fmla="*/ 469 h 536"/>
                <a:gd name="T2" fmla="*/ 2995 w 3240"/>
                <a:gd name="T3" fmla="*/ 395 h 536"/>
                <a:gd name="T4" fmla="*/ 2911 w 3240"/>
                <a:gd name="T5" fmla="*/ 375 h 536"/>
                <a:gd name="T6" fmla="*/ 2678 w 3240"/>
                <a:gd name="T7" fmla="*/ 228 h 536"/>
                <a:gd name="T8" fmla="*/ 2553 w 3240"/>
                <a:gd name="T9" fmla="*/ 74 h 536"/>
                <a:gd name="T10" fmla="*/ 2457 w 3240"/>
                <a:gd name="T11" fmla="*/ 7 h 536"/>
                <a:gd name="T12" fmla="*/ 2403 w 3240"/>
                <a:gd name="T13" fmla="*/ 47 h 536"/>
                <a:gd name="T14" fmla="*/ 2289 w 3240"/>
                <a:gd name="T15" fmla="*/ 74 h 536"/>
                <a:gd name="T16" fmla="*/ 2134 w 3240"/>
                <a:gd name="T17" fmla="*/ 74 h 536"/>
                <a:gd name="T18" fmla="*/ 2044 w 3240"/>
                <a:gd name="T19" fmla="*/ 128 h 536"/>
                <a:gd name="T20" fmla="*/ 1775 w 3240"/>
                <a:gd name="T21" fmla="*/ 222 h 536"/>
                <a:gd name="T22" fmla="*/ 1602 w 3240"/>
                <a:gd name="T23" fmla="*/ 181 h 536"/>
                <a:gd name="T24" fmla="*/ 1560 w 3240"/>
                <a:gd name="T25" fmla="*/ 101 h 536"/>
                <a:gd name="T26" fmla="*/ 1542 w 3240"/>
                <a:gd name="T27" fmla="*/ 87 h 536"/>
                <a:gd name="T28" fmla="*/ 1446 w 3240"/>
                <a:gd name="T29" fmla="*/ 60 h 536"/>
                <a:gd name="T30" fmla="*/ 1375 w 3240"/>
                <a:gd name="T31" fmla="*/ 74 h 536"/>
                <a:gd name="T32" fmla="*/ 1309 w 3240"/>
                <a:gd name="T33" fmla="*/ 87 h 536"/>
                <a:gd name="T34" fmla="*/ 1243 w 3240"/>
                <a:gd name="T35" fmla="*/ 13 h 536"/>
                <a:gd name="T36" fmla="*/ 1225 w 3240"/>
                <a:gd name="T37" fmla="*/ 0 h 536"/>
                <a:gd name="T38" fmla="*/ 1189 w 3240"/>
                <a:gd name="T39" fmla="*/ 0 h 536"/>
                <a:gd name="T40" fmla="*/ 1106 w 3240"/>
                <a:gd name="T41" fmla="*/ 34 h 536"/>
                <a:gd name="T42" fmla="*/ 1106 w 3240"/>
                <a:gd name="T43" fmla="*/ 34 h 536"/>
                <a:gd name="T44" fmla="*/ 1094 w 3240"/>
                <a:gd name="T45" fmla="*/ 40 h 536"/>
                <a:gd name="T46" fmla="*/ 1070 w 3240"/>
                <a:gd name="T47" fmla="*/ 54 h 536"/>
                <a:gd name="T48" fmla="*/ 1034 w 3240"/>
                <a:gd name="T49" fmla="*/ 74 h 536"/>
                <a:gd name="T50" fmla="*/ 1004 w 3240"/>
                <a:gd name="T51" fmla="*/ 74 h 536"/>
                <a:gd name="T52" fmla="*/ 986 w 3240"/>
                <a:gd name="T53" fmla="*/ 74 h 536"/>
                <a:gd name="T54" fmla="*/ 956 w 3240"/>
                <a:gd name="T55" fmla="*/ 81 h 536"/>
                <a:gd name="T56" fmla="*/ 920 w 3240"/>
                <a:gd name="T57" fmla="*/ 94 h 536"/>
                <a:gd name="T58" fmla="*/ 884 w 3240"/>
                <a:gd name="T59" fmla="*/ 107 h 536"/>
                <a:gd name="T60" fmla="*/ 843 w 3240"/>
                <a:gd name="T61" fmla="*/ 128 h 536"/>
                <a:gd name="T62" fmla="*/ 813 w 3240"/>
                <a:gd name="T63" fmla="*/ 141 h 536"/>
                <a:gd name="T64" fmla="*/ 789 w 3240"/>
                <a:gd name="T65" fmla="*/ 148 h 536"/>
                <a:gd name="T66" fmla="*/ 783 w 3240"/>
                <a:gd name="T67" fmla="*/ 154 h 536"/>
                <a:gd name="T68" fmla="*/ 556 w 3240"/>
                <a:gd name="T69" fmla="*/ 228 h 536"/>
                <a:gd name="T70" fmla="*/ 394 w 3240"/>
                <a:gd name="T71" fmla="*/ 294 h 536"/>
                <a:gd name="T72" fmla="*/ 107 w 3240"/>
                <a:gd name="T73" fmla="*/ 462 h 536"/>
                <a:gd name="T74" fmla="*/ 0 w 3240"/>
                <a:gd name="T75" fmla="*/ 536 h 536"/>
                <a:gd name="T76" fmla="*/ 3240 w 3240"/>
                <a:gd name="T77" fmla="*/ 536 h 536"/>
                <a:gd name="T78" fmla="*/ 3132 w 3240"/>
                <a:gd name="T79" fmla="*/ 469 h 536"/>
                <a:gd name="T80" fmla="*/ 3132 w 3240"/>
                <a:gd name="T81" fmla="*/ 469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grpSp>
          <p:nvGrpSpPr>
            <p:cNvPr id="387081" name="Group 9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387082" name="Freeform 10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387083" name="Freeform 11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18 h 353"/>
                  <a:gd name="T4" fmla="*/ 24 w 186"/>
                  <a:gd name="T5" fmla="*/ 30 h 353"/>
                  <a:gd name="T6" fmla="*/ 18 w 186"/>
                  <a:gd name="T7" fmla="*/ 66 h 353"/>
                  <a:gd name="T8" fmla="*/ 42 w 186"/>
                  <a:gd name="T9" fmla="*/ 114 h 353"/>
                  <a:gd name="T10" fmla="*/ 48 w 186"/>
                  <a:gd name="T11" fmla="*/ 162 h 353"/>
                  <a:gd name="T12" fmla="*/ 0 w 186"/>
                  <a:gd name="T13" fmla="*/ 353 h 353"/>
                  <a:gd name="T14" fmla="*/ 54 w 186"/>
                  <a:gd name="T15" fmla="*/ 233 h 353"/>
                  <a:gd name="T16" fmla="*/ 84 w 186"/>
                  <a:gd name="T17" fmla="*/ 216 h 353"/>
                  <a:gd name="T18" fmla="*/ 126 w 186"/>
                  <a:gd name="T19" fmla="*/ 126 h 353"/>
                  <a:gd name="T20" fmla="*/ 144 w 186"/>
                  <a:gd name="T21" fmla="*/ 120 h 353"/>
                  <a:gd name="T22" fmla="*/ 144 w 186"/>
                  <a:gd name="T23" fmla="*/ 90 h 353"/>
                  <a:gd name="T24" fmla="*/ 186 w 186"/>
                  <a:gd name="T25" fmla="*/ 66 h 353"/>
                  <a:gd name="T26" fmla="*/ 162 w 186"/>
                  <a:gd name="T27" fmla="*/ 60 h 353"/>
                  <a:gd name="T28" fmla="*/ 36 w 186"/>
                  <a:gd name="T29" fmla="*/ 0 h 353"/>
                  <a:gd name="T30" fmla="*/ 36 w 186"/>
                  <a:gd name="T31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387084" name="Freeform 12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387085" name="Freeform 13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6 h 66"/>
                  <a:gd name="T8" fmla="*/ 6 w 155"/>
                  <a:gd name="T9" fmla="*/ 18 h 66"/>
                  <a:gd name="T10" fmla="*/ 0 w 155"/>
                  <a:gd name="T11" fmla="*/ 24 h 66"/>
                  <a:gd name="T12" fmla="*/ 78 w 155"/>
                  <a:gd name="T13" fmla="*/ 60 h 66"/>
                  <a:gd name="T14" fmla="*/ 96 w 155"/>
                  <a:gd name="T15" fmla="*/ 42 h 66"/>
                  <a:gd name="T16" fmla="*/ 155 w 155"/>
                  <a:gd name="T17" fmla="*/ 66 h 66"/>
                  <a:gd name="T18" fmla="*/ 126 w 155"/>
                  <a:gd name="T19" fmla="*/ 2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  <p:sp>
            <p:nvSpPr>
              <p:cNvPr id="387086" name="Freeform 14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36 h 72"/>
                  <a:gd name="T2" fmla="*/ 0 w 42"/>
                  <a:gd name="T3" fmla="*/ 18 h 72"/>
                  <a:gd name="T4" fmla="*/ 12 w 42"/>
                  <a:gd name="T5" fmla="*/ 6 h 72"/>
                  <a:gd name="T6" fmla="*/ 0 w 42"/>
                  <a:gd name="T7" fmla="*/ 6 h 72"/>
                  <a:gd name="T8" fmla="*/ 12 w 42"/>
                  <a:gd name="T9" fmla="*/ 6 h 72"/>
                  <a:gd name="T10" fmla="*/ 24 w 42"/>
                  <a:gd name="T11" fmla="*/ 6 h 72"/>
                  <a:gd name="T12" fmla="*/ 36 w 42"/>
                  <a:gd name="T13" fmla="*/ 6 h 72"/>
                  <a:gd name="T14" fmla="*/ 42 w 42"/>
                  <a:gd name="T15" fmla="*/ 0 h 72"/>
                  <a:gd name="T16" fmla="*/ 30 w 42"/>
                  <a:gd name="T17" fmla="*/ 18 h 72"/>
                  <a:gd name="T18" fmla="*/ 42 w 42"/>
                  <a:gd name="T19" fmla="*/ 48 h 72"/>
                  <a:gd name="T20" fmla="*/ 12 w 42"/>
                  <a:gd name="T21" fmla="*/ 72 h 72"/>
                  <a:gd name="T22" fmla="*/ 6 w 42"/>
                  <a:gd name="T23" fmla="*/ 36 h 72"/>
                  <a:gd name="T24" fmla="*/ 6 w 42"/>
                  <a:gd name="T25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800"/>
              </a:p>
            </p:txBody>
          </p:sp>
        </p:grpSp>
        <p:sp>
          <p:nvSpPr>
            <p:cNvPr id="387087" name="Freeform 15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>
                <a:gd name="T0" fmla="*/ 3976 w 3976"/>
                <a:gd name="T1" fmla="*/ 527 h 527"/>
                <a:gd name="T2" fmla="*/ 3970 w 3976"/>
                <a:gd name="T3" fmla="*/ 527 h 527"/>
                <a:gd name="T4" fmla="*/ 3844 w 3976"/>
                <a:gd name="T5" fmla="*/ 509 h 527"/>
                <a:gd name="T6" fmla="*/ 2487 w 3976"/>
                <a:gd name="T7" fmla="*/ 305 h 527"/>
                <a:gd name="T8" fmla="*/ 2039 w 3976"/>
                <a:gd name="T9" fmla="*/ 36 h 527"/>
                <a:gd name="T10" fmla="*/ 1907 w 3976"/>
                <a:gd name="T11" fmla="*/ 24 h 527"/>
                <a:gd name="T12" fmla="*/ 1883 w 3976"/>
                <a:gd name="T13" fmla="*/ 54 h 527"/>
                <a:gd name="T14" fmla="*/ 1859 w 3976"/>
                <a:gd name="T15" fmla="*/ 54 h 527"/>
                <a:gd name="T16" fmla="*/ 1830 w 3976"/>
                <a:gd name="T17" fmla="*/ 30 h 527"/>
                <a:gd name="T18" fmla="*/ 1704 w 3976"/>
                <a:gd name="T19" fmla="*/ 102 h 527"/>
                <a:gd name="T20" fmla="*/ 1608 w 3976"/>
                <a:gd name="T21" fmla="*/ 126 h 527"/>
                <a:gd name="T22" fmla="*/ 1561 w 3976"/>
                <a:gd name="T23" fmla="*/ 132 h 527"/>
                <a:gd name="T24" fmla="*/ 1495 w 3976"/>
                <a:gd name="T25" fmla="*/ 102 h 527"/>
                <a:gd name="T26" fmla="*/ 1357 w 3976"/>
                <a:gd name="T27" fmla="*/ 126 h 527"/>
                <a:gd name="T28" fmla="*/ 1285 w 3976"/>
                <a:gd name="T29" fmla="*/ 24 h 527"/>
                <a:gd name="T30" fmla="*/ 1280 w 3976"/>
                <a:gd name="T31" fmla="*/ 18 h 527"/>
                <a:gd name="T32" fmla="*/ 1262 w 3976"/>
                <a:gd name="T33" fmla="*/ 12 h 527"/>
                <a:gd name="T34" fmla="*/ 1238 w 3976"/>
                <a:gd name="T35" fmla="*/ 6 h 527"/>
                <a:gd name="T36" fmla="*/ 1220 w 3976"/>
                <a:gd name="T37" fmla="*/ 0 h 527"/>
                <a:gd name="T38" fmla="*/ 1196 w 3976"/>
                <a:gd name="T39" fmla="*/ 0 h 527"/>
                <a:gd name="T40" fmla="*/ 1166 w 3976"/>
                <a:gd name="T41" fmla="*/ 0 h 527"/>
                <a:gd name="T42" fmla="*/ 1142 w 3976"/>
                <a:gd name="T43" fmla="*/ 0 h 527"/>
                <a:gd name="T44" fmla="*/ 1136 w 3976"/>
                <a:gd name="T45" fmla="*/ 0 h 527"/>
                <a:gd name="T46" fmla="*/ 1130 w 3976"/>
                <a:gd name="T47" fmla="*/ 0 h 527"/>
                <a:gd name="T48" fmla="*/ 1124 w 3976"/>
                <a:gd name="T49" fmla="*/ 6 h 527"/>
                <a:gd name="T50" fmla="*/ 1118 w 3976"/>
                <a:gd name="T51" fmla="*/ 12 h 527"/>
                <a:gd name="T52" fmla="*/ 1100 w 3976"/>
                <a:gd name="T53" fmla="*/ 18 h 527"/>
                <a:gd name="T54" fmla="*/ 1088 w 3976"/>
                <a:gd name="T55" fmla="*/ 18 h 527"/>
                <a:gd name="T56" fmla="*/ 1070 w 3976"/>
                <a:gd name="T57" fmla="*/ 24 h 527"/>
                <a:gd name="T58" fmla="*/ 1052 w 3976"/>
                <a:gd name="T59" fmla="*/ 30 h 527"/>
                <a:gd name="T60" fmla="*/ 1034 w 3976"/>
                <a:gd name="T61" fmla="*/ 36 h 527"/>
                <a:gd name="T62" fmla="*/ 1028 w 3976"/>
                <a:gd name="T63" fmla="*/ 42 h 527"/>
                <a:gd name="T64" fmla="*/ 969 w 3976"/>
                <a:gd name="T65" fmla="*/ 60 h 527"/>
                <a:gd name="T66" fmla="*/ 921 w 3976"/>
                <a:gd name="T67" fmla="*/ 72 h 527"/>
                <a:gd name="T68" fmla="*/ 855 w 3976"/>
                <a:gd name="T69" fmla="*/ 48 h 527"/>
                <a:gd name="T70" fmla="*/ 825 w 3976"/>
                <a:gd name="T71" fmla="*/ 48 h 527"/>
                <a:gd name="T72" fmla="*/ 759 w 3976"/>
                <a:gd name="T73" fmla="*/ 72 h 527"/>
                <a:gd name="T74" fmla="*/ 735 w 3976"/>
                <a:gd name="T75" fmla="*/ 72 h 527"/>
                <a:gd name="T76" fmla="*/ 706 w 3976"/>
                <a:gd name="T77" fmla="*/ 60 h 527"/>
                <a:gd name="T78" fmla="*/ 640 w 3976"/>
                <a:gd name="T79" fmla="*/ 60 h 527"/>
                <a:gd name="T80" fmla="*/ 544 w 3976"/>
                <a:gd name="T81" fmla="*/ 72 h 527"/>
                <a:gd name="T82" fmla="*/ 389 w 3976"/>
                <a:gd name="T83" fmla="*/ 18 h 527"/>
                <a:gd name="T84" fmla="*/ 323 w 3976"/>
                <a:gd name="T85" fmla="*/ 60 h 527"/>
                <a:gd name="T86" fmla="*/ 317 w 3976"/>
                <a:gd name="T87" fmla="*/ 60 h 527"/>
                <a:gd name="T88" fmla="*/ 305 w 3976"/>
                <a:gd name="T89" fmla="*/ 72 h 527"/>
                <a:gd name="T90" fmla="*/ 287 w 3976"/>
                <a:gd name="T91" fmla="*/ 78 h 527"/>
                <a:gd name="T92" fmla="*/ 263 w 3976"/>
                <a:gd name="T93" fmla="*/ 90 h 527"/>
                <a:gd name="T94" fmla="*/ 203 w 3976"/>
                <a:gd name="T95" fmla="*/ 120 h 527"/>
                <a:gd name="T96" fmla="*/ 149 w 3976"/>
                <a:gd name="T97" fmla="*/ 150 h 527"/>
                <a:gd name="T98" fmla="*/ 78 w 3976"/>
                <a:gd name="T99" fmla="*/ 168 h 527"/>
                <a:gd name="T100" fmla="*/ 0 w 3976"/>
                <a:gd name="T101" fmla="*/ 180 h 527"/>
                <a:gd name="T102" fmla="*/ 0 w 3976"/>
                <a:gd name="T103" fmla="*/ 527 h 527"/>
                <a:gd name="T104" fmla="*/ 1010 w 3976"/>
                <a:gd name="T105" fmla="*/ 527 h 527"/>
                <a:gd name="T106" fmla="*/ 3725 w 3976"/>
                <a:gd name="T107" fmla="*/ 527 h 527"/>
                <a:gd name="T108" fmla="*/ 3976 w 3976"/>
                <a:gd name="T109" fmla="*/ 527 h 527"/>
                <a:gd name="T110" fmla="*/ 3976 w 3976"/>
                <a:gd name="T111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</p:grpSp>
      <p:grpSp>
        <p:nvGrpSpPr>
          <p:cNvPr id="387088" name="Group 16"/>
          <p:cNvGrpSpPr>
            <a:grpSpLocks/>
          </p:cNvGrpSpPr>
          <p:nvPr/>
        </p:nvGrpSpPr>
        <p:grpSpPr bwMode="auto">
          <a:xfrm>
            <a:off x="836085" y="6021388"/>
            <a:ext cx="7579783" cy="849312"/>
            <a:chOff x="395" y="3793"/>
            <a:chExt cx="3581" cy="535"/>
          </a:xfrm>
        </p:grpSpPr>
        <p:sp>
          <p:nvSpPr>
            <p:cNvPr id="387089" name="Freeform 17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0 h 287"/>
                <a:gd name="T4" fmla="*/ 66 w 365"/>
                <a:gd name="T5" fmla="*/ 108 h 287"/>
                <a:gd name="T6" fmla="*/ 143 w 365"/>
                <a:gd name="T7" fmla="*/ 180 h 287"/>
                <a:gd name="T8" fmla="*/ 191 w 365"/>
                <a:gd name="T9" fmla="*/ 168 h 287"/>
                <a:gd name="T10" fmla="*/ 341 w 365"/>
                <a:gd name="T11" fmla="*/ 287 h 287"/>
                <a:gd name="T12" fmla="*/ 305 w 365"/>
                <a:gd name="T13" fmla="*/ 174 h 287"/>
                <a:gd name="T14" fmla="*/ 365 w 365"/>
                <a:gd name="T15" fmla="*/ 132 h 287"/>
                <a:gd name="T16" fmla="*/ 359 w 365"/>
                <a:gd name="T17" fmla="*/ 126 h 287"/>
                <a:gd name="T18" fmla="*/ 335 w 365"/>
                <a:gd name="T19" fmla="*/ 114 h 287"/>
                <a:gd name="T20" fmla="*/ 299 w 365"/>
                <a:gd name="T21" fmla="*/ 90 h 287"/>
                <a:gd name="T22" fmla="*/ 257 w 365"/>
                <a:gd name="T23" fmla="*/ 72 h 287"/>
                <a:gd name="T24" fmla="*/ 215 w 365"/>
                <a:gd name="T25" fmla="*/ 54 h 287"/>
                <a:gd name="T26" fmla="*/ 173 w 365"/>
                <a:gd name="T27" fmla="*/ 36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7090" name="Freeform 18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7091" name="Freeform 19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0 h 60"/>
                <a:gd name="T16" fmla="*/ 65 w 71"/>
                <a:gd name="T17" fmla="*/ 42 h 60"/>
                <a:gd name="T18" fmla="*/ 71 w 71"/>
                <a:gd name="T19" fmla="*/ 54 h 60"/>
                <a:gd name="T20" fmla="*/ 71 w 71"/>
                <a:gd name="T21" fmla="*/ 60 h 60"/>
                <a:gd name="T22" fmla="*/ 59 w 71"/>
                <a:gd name="T23" fmla="*/ 54 h 60"/>
                <a:gd name="T24" fmla="*/ 47 w 71"/>
                <a:gd name="T25" fmla="*/ 42 h 60"/>
                <a:gd name="T26" fmla="*/ 23 w 71"/>
                <a:gd name="T27" fmla="*/ 30 h 60"/>
                <a:gd name="T28" fmla="*/ 23 w 71"/>
                <a:gd name="T29" fmla="*/ 36 h 60"/>
                <a:gd name="T30" fmla="*/ 18 w 71"/>
                <a:gd name="T31" fmla="*/ 42 h 60"/>
                <a:gd name="T32" fmla="*/ 12 w 71"/>
                <a:gd name="T33" fmla="*/ 48 h 60"/>
                <a:gd name="T34" fmla="*/ 6 w 71"/>
                <a:gd name="T35" fmla="*/ 48 h 60"/>
                <a:gd name="T36" fmla="*/ 6 w 71"/>
                <a:gd name="T37" fmla="*/ 48 h 60"/>
                <a:gd name="T38" fmla="*/ 6 w 71"/>
                <a:gd name="T39" fmla="*/ 36 h 60"/>
                <a:gd name="T40" fmla="*/ 0 w 71"/>
                <a:gd name="T41" fmla="*/ 18 h 60"/>
                <a:gd name="T42" fmla="*/ 0 w 71"/>
                <a:gd name="T43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7092" name="Freeform 20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4 h 162"/>
                <a:gd name="T10" fmla="*/ 96 w 161"/>
                <a:gd name="T11" fmla="*/ 60 h 162"/>
                <a:gd name="T12" fmla="*/ 102 w 161"/>
                <a:gd name="T13" fmla="*/ 72 h 162"/>
                <a:gd name="T14" fmla="*/ 108 w 161"/>
                <a:gd name="T15" fmla="*/ 84 h 162"/>
                <a:gd name="T16" fmla="*/ 120 w 161"/>
                <a:gd name="T17" fmla="*/ 96 h 162"/>
                <a:gd name="T18" fmla="*/ 143 w 161"/>
                <a:gd name="T19" fmla="*/ 114 h 162"/>
                <a:gd name="T20" fmla="*/ 155 w 161"/>
                <a:gd name="T21" fmla="*/ 138 h 162"/>
                <a:gd name="T22" fmla="*/ 161 w 161"/>
                <a:gd name="T23" fmla="*/ 156 h 162"/>
                <a:gd name="T24" fmla="*/ 161 w 161"/>
                <a:gd name="T25" fmla="*/ 162 h 162"/>
                <a:gd name="T26" fmla="*/ 96 w 161"/>
                <a:gd name="T27" fmla="*/ 102 h 162"/>
                <a:gd name="T28" fmla="*/ 30 w 161"/>
                <a:gd name="T29" fmla="*/ 54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7093" name="Freeform 21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0 h 60"/>
                <a:gd name="T4" fmla="*/ 41 w 59"/>
                <a:gd name="T5" fmla="*/ 36 h 60"/>
                <a:gd name="T6" fmla="*/ 47 w 59"/>
                <a:gd name="T7" fmla="*/ 42 h 60"/>
                <a:gd name="T8" fmla="*/ 53 w 59"/>
                <a:gd name="T9" fmla="*/ 54 h 60"/>
                <a:gd name="T10" fmla="*/ 53 w 59"/>
                <a:gd name="T11" fmla="*/ 60 h 60"/>
                <a:gd name="T12" fmla="*/ 47 w 59"/>
                <a:gd name="T13" fmla="*/ 54 h 60"/>
                <a:gd name="T14" fmla="*/ 35 w 59"/>
                <a:gd name="T15" fmla="*/ 48 h 60"/>
                <a:gd name="T16" fmla="*/ 23 w 59"/>
                <a:gd name="T17" fmla="*/ 36 h 60"/>
                <a:gd name="T18" fmla="*/ 17 w 59"/>
                <a:gd name="T19" fmla="*/ 30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  <p:sp>
          <p:nvSpPr>
            <p:cNvPr id="387094" name="Freeform 22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6 h 204"/>
                <a:gd name="T2" fmla="*/ 245 w 245"/>
                <a:gd name="T3" fmla="*/ 42 h 204"/>
                <a:gd name="T4" fmla="*/ 209 w 245"/>
                <a:gd name="T5" fmla="*/ 84 h 204"/>
                <a:gd name="T6" fmla="*/ 143 w 245"/>
                <a:gd name="T7" fmla="*/ 132 h 204"/>
                <a:gd name="T8" fmla="*/ 167 w 245"/>
                <a:gd name="T9" fmla="*/ 156 h 204"/>
                <a:gd name="T10" fmla="*/ 179 w 245"/>
                <a:gd name="T11" fmla="*/ 204 h 204"/>
                <a:gd name="T12" fmla="*/ 77 w 245"/>
                <a:gd name="T13" fmla="*/ 132 h 204"/>
                <a:gd name="T14" fmla="*/ 47 w 245"/>
                <a:gd name="T15" fmla="*/ 84 h 204"/>
                <a:gd name="T16" fmla="*/ 89 w 245"/>
                <a:gd name="T17" fmla="*/ 66 h 204"/>
                <a:gd name="T18" fmla="*/ 59 w 245"/>
                <a:gd name="T19" fmla="*/ 36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6 h 204"/>
                <a:gd name="T50" fmla="*/ 233 w 245"/>
                <a:gd name="T51" fmla="*/ 3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 sz="1800"/>
            </a:p>
          </p:txBody>
        </p:sp>
      </p:grpSp>
      <p:sp>
        <p:nvSpPr>
          <p:cNvPr id="387095" name="Rectangle 23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28600"/>
            <a:ext cx="109728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87096" name="Rectangle 2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0"/>
            <a:ext cx="109728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387097" name="Rectangle 2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387098" name="Rectangle 2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387099" name="Rectangle 2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宋体" panose="02010600030101010101" pitchFamily="2" charset="-122"/>
              </a:defRPr>
            </a:lvl1pPr>
          </a:lstStyle>
          <a:p>
            <a:fld id="{D9039FBA-2052-428E-8A21-81EBCDA73210}" type="slidenum">
              <a:rPr lang="en-US" altLang="zh-CN" smtClean="0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9225954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pan.tju.edu.cn/link/AA0204C3FCBB9649099FE314B5C4E543EB" TargetMode="Externa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image" Target="../media/image43.jpe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29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940281" y="2044461"/>
            <a:ext cx="10308566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300" b="1" dirty="0" err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Multisim</a:t>
            </a:r>
            <a:r>
              <a:rPr lang="en-US" altLang="zh-CN" sz="4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&amp; </a:t>
            </a:r>
            <a:r>
              <a:rPr lang="en-US" altLang="zh-CN" sz="4300" b="1" dirty="0" err="1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en-US" altLang="zh-CN" sz="4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3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的安装与使用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940281" y="4149306"/>
            <a:ext cx="1030856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精仪学院 ▪ 实验中心</a:t>
            </a:r>
            <a:endParaRPr lang="en-US" altLang="zh-CN" sz="3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2025.03</a:t>
            </a:r>
            <a:endParaRPr lang="zh-CN" altLang="en-US" sz="3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020385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C4DF9070-CA00-2227-812F-3305648629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65" y="1458757"/>
            <a:ext cx="4026107" cy="16256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BD11552-383C-7950-F4FB-B5DF3C70CD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78" b="792"/>
          <a:stretch/>
        </p:blipFill>
        <p:spPr>
          <a:xfrm>
            <a:off x="5268608" y="1458757"/>
            <a:ext cx="6540836" cy="471461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57C09907-2032-D44D-007C-FDD19C325FB1}"/>
              </a:ext>
            </a:extLst>
          </p:cNvPr>
          <p:cNvSpPr txBox="1"/>
          <p:nvPr/>
        </p:nvSpPr>
        <p:spPr>
          <a:xfrm>
            <a:off x="430556" y="372653"/>
            <a:ext cx="42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zh-CN" sz="2800" b="1" dirty="0" err="1">
                <a:solidFill>
                  <a:srgbClr val="FFFF00"/>
                </a:solidFill>
              </a:rPr>
              <a:t>Multisim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的安装</a:t>
            </a:r>
          </a:p>
        </p:txBody>
      </p:sp>
    </p:spTree>
    <p:extLst>
      <p:ext uri="{BB962C8B-B14F-4D97-AF65-F5344CB8AC3E}">
        <p14:creationId xmlns:p14="http://schemas.microsoft.com/office/powerpoint/2010/main" val="3034476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3024B9A4-BCF7-8C28-FDBB-0BA239594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9638" y="1050582"/>
            <a:ext cx="5389205" cy="556286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E75DC869-41A9-0DE8-B6C0-EB8C11348115}"/>
              </a:ext>
            </a:extLst>
          </p:cNvPr>
          <p:cNvSpPr txBox="1"/>
          <p:nvPr/>
        </p:nvSpPr>
        <p:spPr>
          <a:xfrm>
            <a:off x="430555" y="372653"/>
            <a:ext cx="78911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zh-CN" sz="2800" b="1" dirty="0" err="1">
                <a:solidFill>
                  <a:srgbClr val="FFFF00"/>
                </a:solidFill>
              </a:rPr>
              <a:t>Multisim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的安装 </a:t>
            </a:r>
            <a:r>
              <a:rPr lang="en-US" altLang="zh-CN" sz="2800" b="1" dirty="0"/>
              <a:t>---</a:t>
            </a:r>
            <a:r>
              <a:rPr lang="zh-CN" altLang="en-US" sz="2800" b="1" dirty="0">
                <a:solidFill>
                  <a:srgbClr val="FF0000"/>
                </a:solidFill>
              </a:rPr>
              <a:t>添加快捷方式到桌面</a:t>
            </a:r>
          </a:p>
        </p:txBody>
      </p:sp>
    </p:spTree>
    <p:extLst>
      <p:ext uri="{BB962C8B-B14F-4D97-AF65-F5344CB8AC3E}">
        <p14:creationId xmlns:p14="http://schemas.microsoft.com/office/powerpoint/2010/main" val="2115377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xmlns="" id="{59C9325C-F88A-3265-5CF8-21073E40CEDB}"/>
              </a:ext>
            </a:extLst>
          </p:cNvPr>
          <p:cNvGrpSpPr/>
          <p:nvPr/>
        </p:nvGrpSpPr>
        <p:grpSpPr>
          <a:xfrm>
            <a:off x="1305713" y="1102104"/>
            <a:ext cx="9891395" cy="2545001"/>
            <a:chOff x="1305713" y="1102104"/>
            <a:chExt cx="9891395" cy="2545001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xmlns="" id="{7BA44E2B-DA16-6F73-A016-386DFEA23C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5713" y="1102104"/>
              <a:ext cx="9891395" cy="2545001"/>
            </a:xfrm>
            <a:prstGeom prst="rect">
              <a:avLst/>
            </a:prstGeom>
          </p:spPr>
        </p:pic>
        <p:sp>
          <p:nvSpPr>
            <p:cNvPr id="5" name="椭圆 4">
              <a:extLst>
                <a:ext uri="{FF2B5EF4-FFF2-40B4-BE49-F238E27FC236}">
                  <a16:creationId xmlns:a16="http://schemas.microsoft.com/office/drawing/2014/main" xmlns="" id="{EB236557-F606-C312-8CC1-0D53ED7349D2}"/>
                </a:ext>
              </a:extLst>
            </p:cNvPr>
            <p:cNvSpPr/>
            <p:nvPr/>
          </p:nvSpPr>
          <p:spPr bwMode="auto">
            <a:xfrm>
              <a:off x="1509823" y="2374605"/>
              <a:ext cx="2473842" cy="432390"/>
            </a:xfrm>
            <a:prstGeom prst="ellipse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274F22F-E990-07A3-4D80-626146A8F5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36" y="1855028"/>
            <a:ext cx="5074624" cy="25450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7DC9E248-D241-274E-75BC-48F344DC8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7178" y="2771850"/>
            <a:ext cx="5045383" cy="250343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92BF7A67-C309-F307-AA32-740153B09C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242" y="3853336"/>
            <a:ext cx="5169285" cy="2545001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A4D51274-450D-5C5B-4B77-1F7229907D03}"/>
              </a:ext>
            </a:extLst>
          </p:cNvPr>
          <p:cNvSpPr txBox="1"/>
          <p:nvPr/>
        </p:nvSpPr>
        <p:spPr>
          <a:xfrm>
            <a:off x="430555" y="372653"/>
            <a:ext cx="51479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zh-CN" sz="2800" b="1" dirty="0" err="1">
                <a:solidFill>
                  <a:srgbClr val="FFFF00"/>
                </a:solidFill>
              </a:rPr>
              <a:t>Multisim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的安装 </a:t>
            </a:r>
            <a:r>
              <a:rPr lang="en-US" altLang="zh-CN" sz="2800" b="1" dirty="0"/>
              <a:t>---</a:t>
            </a:r>
            <a:r>
              <a:rPr lang="zh-CN" altLang="en-US" sz="2800" b="1" dirty="0">
                <a:solidFill>
                  <a:srgbClr val="FF0000"/>
                </a:solidFill>
              </a:rPr>
              <a:t>破解</a:t>
            </a:r>
          </a:p>
        </p:txBody>
      </p:sp>
    </p:spTree>
    <p:extLst>
      <p:ext uri="{BB962C8B-B14F-4D97-AF65-F5344CB8AC3E}">
        <p14:creationId xmlns:p14="http://schemas.microsoft.com/office/powerpoint/2010/main" val="75423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BCFEA522-4552-B176-7828-D17DCC0408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659" y="1062418"/>
            <a:ext cx="8386024" cy="20797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AA0237F-0B87-C4C2-A52F-3D18527F93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56" y="2827228"/>
            <a:ext cx="4429125" cy="385762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D47DAB8F-E2A0-CBEF-EFB4-72045A7250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482" y="4030550"/>
            <a:ext cx="7169518" cy="168283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400E6507-6850-5766-B505-3994F0D88E72}"/>
              </a:ext>
            </a:extLst>
          </p:cNvPr>
          <p:cNvSpPr txBox="1"/>
          <p:nvPr/>
        </p:nvSpPr>
        <p:spPr>
          <a:xfrm>
            <a:off x="430556" y="372653"/>
            <a:ext cx="42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zh-CN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 err="1">
                <a:solidFill>
                  <a:srgbClr val="FF0000"/>
                </a:solidFill>
              </a:rPr>
              <a:t>MatLAB</a:t>
            </a:r>
            <a:r>
              <a:rPr lang="en-US" altLang="zh-CN" sz="2800" b="1" dirty="0">
                <a:solidFill>
                  <a:srgbClr val="FF0000"/>
                </a:solidFill>
              </a:rPr>
              <a:t> </a:t>
            </a:r>
            <a:r>
              <a:rPr lang="zh-CN" altLang="en-US" sz="2800" b="1" dirty="0"/>
              <a:t>的安装</a:t>
            </a:r>
          </a:p>
        </p:txBody>
      </p:sp>
    </p:spTree>
    <p:extLst>
      <p:ext uri="{BB962C8B-B14F-4D97-AF65-F5344CB8AC3E}">
        <p14:creationId xmlns:p14="http://schemas.microsoft.com/office/powerpoint/2010/main" val="13973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E689D119-E80E-53E1-05CE-02F6BC9956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56" y="1344679"/>
            <a:ext cx="7010760" cy="471194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1A8D24B-63E3-2E92-9BED-0A14C6FE2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7139" y="1687596"/>
            <a:ext cx="6925233" cy="418950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5FB9FC34-150E-3591-A769-698681F4D20D}"/>
              </a:ext>
            </a:extLst>
          </p:cNvPr>
          <p:cNvSpPr txBox="1"/>
          <p:nvPr/>
        </p:nvSpPr>
        <p:spPr>
          <a:xfrm>
            <a:off x="430556" y="372653"/>
            <a:ext cx="42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zh-CN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 err="1">
                <a:solidFill>
                  <a:srgbClr val="FF0000"/>
                </a:solidFill>
              </a:rPr>
              <a:t>MatLAB</a:t>
            </a:r>
            <a:r>
              <a:rPr lang="en-US" altLang="zh-CN" sz="2800" b="1" dirty="0">
                <a:solidFill>
                  <a:srgbClr val="FF0000"/>
                </a:solidFill>
              </a:rPr>
              <a:t> </a:t>
            </a:r>
            <a:r>
              <a:rPr lang="zh-CN" altLang="en-US" sz="2800" b="1" dirty="0"/>
              <a:t>的安装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xmlns="" id="{F33F9D6B-61B0-82FB-4640-9EAEEE196839}"/>
              </a:ext>
            </a:extLst>
          </p:cNvPr>
          <p:cNvSpPr/>
          <p:nvPr/>
        </p:nvSpPr>
        <p:spPr bwMode="auto">
          <a:xfrm>
            <a:off x="313586" y="4946007"/>
            <a:ext cx="1490276" cy="349201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73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53827B4-2E89-CF6E-5710-2919A6026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08" y="1226689"/>
            <a:ext cx="6686894" cy="410231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D1DA418-A171-BB90-EE24-EEBB3F2C6A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8265" y="1266522"/>
            <a:ext cx="6636091" cy="40832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A2B48E18-2574-F792-63CC-DD2CCF2D64B4}"/>
              </a:ext>
            </a:extLst>
          </p:cNvPr>
          <p:cNvSpPr txBox="1"/>
          <p:nvPr/>
        </p:nvSpPr>
        <p:spPr>
          <a:xfrm>
            <a:off x="430556" y="372653"/>
            <a:ext cx="42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zh-CN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 err="1">
                <a:solidFill>
                  <a:srgbClr val="FF0000"/>
                </a:solidFill>
              </a:rPr>
              <a:t>MatLAB</a:t>
            </a:r>
            <a:r>
              <a:rPr lang="en-US" altLang="zh-CN" sz="2800" b="1" dirty="0">
                <a:solidFill>
                  <a:srgbClr val="FF0000"/>
                </a:solidFill>
              </a:rPr>
              <a:t> </a:t>
            </a:r>
            <a:r>
              <a:rPr lang="zh-CN" altLang="en-US" sz="2800" b="1" dirty="0"/>
              <a:t>的安装</a:t>
            </a:r>
          </a:p>
        </p:txBody>
      </p:sp>
    </p:spTree>
    <p:extLst>
      <p:ext uri="{BB962C8B-B14F-4D97-AF65-F5344CB8AC3E}">
        <p14:creationId xmlns:p14="http://schemas.microsoft.com/office/powerpoint/2010/main" val="397195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6C874D57-D1D0-CF3E-7B04-45E736F2E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87" y="1365606"/>
            <a:ext cx="6978974" cy="427937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C1491C60-8A15-95F5-55E7-8753E77541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950" y="1428185"/>
            <a:ext cx="6648792" cy="40642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88D21A7E-44F8-7A03-7F66-D07727C47C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181" y="1459935"/>
            <a:ext cx="6786061" cy="40950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AAAA520-335D-C6AB-36C8-37CA155BAD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7236" y="1693726"/>
            <a:ext cx="7000162" cy="427937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EBFF5B63-D95D-4748-CD3A-0BE234556227}"/>
              </a:ext>
            </a:extLst>
          </p:cNvPr>
          <p:cNvSpPr txBox="1"/>
          <p:nvPr/>
        </p:nvSpPr>
        <p:spPr>
          <a:xfrm>
            <a:off x="430556" y="372653"/>
            <a:ext cx="42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zh-CN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 err="1">
                <a:solidFill>
                  <a:srgbClr val="FF0000"/>
                </a:solidFill>
              </a:rPr>
              <a:t>MatLAB</a:t>
            </a:r>
            <a:r>
              <a:rPr lang="en-US" altLang="zh-CN" sz="2800" b="1" dirty="0">
                <a:solidFill>
                  <a:srgbClr val="FF0000"/>
                </a:solidFill>
              </a:rPr>
              <a:t> </a:t>
            </a:r>
            <a:r>
              <a:rPr lang="zh-CN" altLang="en-US" sz="2800" b="1" dirty="0"/>
              <a:t>的安装</a:t>
            </a:r>
          </a:p>
        </p:txBody>
      </p:sp>
    </p:spTree>
    <p:extLst>
      <p:ext uri="{BB962C8B-B14F-4D97-AF65-F5344CB8AC3E}">
        <p14:creationId xmlns:p14="http://schemas.microsoft.com/office/powerpoint/2010/main" val="3476153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1B16A22-E367-1D35-21D8-18182C7E6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09" y="1176715"/>
            <a:ext cx="6617040" cy="40451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0EDDDBA-8385-A1AF-F169-E79CD362B1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458" y="2427488"/>
            <a:ext cx="6610690" cy="405785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B38A422A-2A34-13A4-7D44-11B10CB883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988" y="895873"/>
            <a:ext cx="6737277" cy="416759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A3E5BA7F-FBE7-6BAB-622A-A671E9C53276}"/>
              </a:ext>
            </a:extLst>
          </p:cNvPr>
          <p:cNvSpPr txBox="1"/>
          <p:nvPr/>
        </p:nvSpPr>
        <p:spPr>
          <a:xfrm>
            <a:off x="430556" y="372653"/>
            <a:ext cx="42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zh-CN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 err="1">
                <a:solidFill>
                  <a:srgbClr val="FF0000"/>
                </a:solidFill>
              </a:rPr>
              <a:t>MatLAB</a:t>
            </a:r>
            <a:r>
              <a:rPr lang="en-US" altLang="zh-CN" sz="2800" b="1" dirty="0">
                <a:solidFill>
                  <a:srgbClr val="FF0000"/>
                </a:solidFill>
              </a:rPr>
              <a:t> </a:t>
            </a:r>
            <a:r>
              <a:rPr lang="zh-CN" altLang="en-US" sz="2800" b="1" dirty="0"/>
              <a:t>的安装</a:t>
            </a:r>
          </a:p>
        </p:txBody>
      </p:sp>
    </p:spTree>
    <p:extLst>
      <p:ext uri="{BB962C8B-B14F-4D97-AF65-F5344CB8AC3E}">
        <p14:creationId xmlns:p14="http://schemas.microsoft.com/office/powerpoint/2010/main" val="3528729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E071D73-5F6E-3FB5-D0FC-432CA82077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64" y="1060385"/>
            <a:ext cx="6610690" cy="40388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2C810727-3E94-DCD1-6161-61A89316F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9443" y="2244920"/>
            <a:ext cx="6597989" cy="407691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0C763500-F36C-2B51-8008-57B8401BAFDB}"/>
              </a:ext>
            </a:extLst>
          </p:cNvPr>
          <p:cNvSpPr txBox="1"/>
          <p:nvPr/>
        </p:nvSpPr>
        <p:spPr>
          <a:xfrm>
            <a:off x="430556" y="372653"/>
            <a:ext cx="42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zh-CN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 err="1">
                <a:solidFill>
                  <a:srgbClr val="FF0000"/>
                </a:solidFill>
              </a:rPr>
              <a:t>MatLAB</a:t>
            </a:r>
            <a:r>
              <a:rPr lang="en-US" altLang="zh-CN" sz="2800" b="1" dirty="0">
                <a:solidFill>
                  <a:srgbClr val="FF0000"/>
                </a:solidFill>
              </a:rPr>
              <a:t> </a:t>
            </a:r>
            <a:r>
              <a:rPr lang="zh-CN" altLang="en-US" sz="2800" b="1" dirty="0"/>
              <a:t>的安装</a:t>
            </a:r>
          </a:p>
        </p:txBody>
      </p:sp>
    </p:spTree>
    <p:extLst>
      <p:ext uri="{BB962C8B-B14F-4D97-AF65-F5344CB8AC3E}">
        <p14:creationId xmlns:p14="http://schemas.microsoft.com/office/powerpoint/2010/main" val="3283022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16B38C7-5623-85BC-8E65-72DA15F025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54" y="1328772"/>
            <a:ext cx="9569942" cy="504850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F5323BB-C0A8-AEFC-3DBF-42974A1FF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203" y="214711"/>
            <a:ext cx="4267419" cy="27306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013E6CF-FECE-AC87-0EB8-DAA28D6547AC}"/>
              </a:ext>
            </a:extLst>
          </p:cNvPr>
          <p:cNvSpPr txBox="1"/>
          <p:nvPr/>
        </p:nvSpPr>
        <p:spPr>
          <a:xfrm>
            <a:off x="430556" y="372653"/>
            <a:ext cx="42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 startAt="2"/>
            </a:pPr>
            <a:r>
              <a:rPr lang="en-US" altLang="zh-CN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 err="1">
                <a:solidFill>
                  <a:srgbClr val="FF0000"/>
                </a:solidFill>
              </a:rPr>
              <a:t>MatLAB</a:t>
            </a:r>
            <a:r>
              <a:rPr lang="en-US" altLang="zh-CN" sz="2800" b="1" dirty="0">
                <a:solidFill>
                  <a:srgbClr val="FF0000"/>
                </a:solidFill>
              </a:rPr>
              <a:t> </a:t>
            </a:r>
            <a:r>
              <a:rPr lang="zh-CN" altLang="en-US" sz="2800" b="1" dirty="0"/>
              <a:t>的安装</a:t>
            </a:r>
          </a:p>
        </p:txBody>
      </p:sp>
    </p:spTree>
    <p:extLst>
      <p:ext uri="{BB962C8B-B14F-4D97-AF65-F5344CB8AC3E}">
        <p14:creationId xmlns:p14="http://schemas.microsoft.com/office/powerpoint/2010/main" val="262649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497356BE-71E2-B771-C154-40951A3937D4}"/>
              </a:ext>
            </a:extLst>
          </p:cNvPr>
          <p:cNvSpPr txBox="1"/>
          <p:nvPr/>
        </p:nvSpPr>
        <p:spPr>
          <a:xfrm>
            <a:off x="987288" y="1753127"/>
            <a:ext cx="75438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hlinkClick r:id="rId2"/>
              </a:rPr>
              <a:t>https://</a:t>
            </a:r>
            <a:r>
              <a:rPr lang="en-US" altLang="zh-CN" dirty="0" smtClean="0">
                <a:hlinkClick r:id="rId2"/>
              </a:rPr>
              <a:t>pan.tju.edu.cn/link/AA0204C3FCBB9649099FE314B5C4E543EB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solidFill>
                  <a:srgbClr val="FF0000"/>
                </a:solidFill>
              </a:rPr>
              <a:t>文件夹</a:t>
            </a:r>
            <a:r>
              <a:rPr lang="zh-CN" altLang="en-US" b="1" dirty="0">
                <a:solidFill>
                  <a:srgbClr val="FF0000"/>
                </a:solidFill>
              </a:rPr>
              <a:t>名</a:t>
            </a:r>
            <a:r>
              <a:rPr lang="zh-CN" altLang="en-US" dirty="0"/>
              <a:t>：电路信号</a:t>
            </a:r>
            <a:r>
              <a:rPr lang="zh-CN" altLang="en-US" dirty="0" smtClean="0"/>
              <a:t>仿真软件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 smtClean="0">
                <a:solidFill>
                  <a:srgbClr val="FF0000"/>
                </a:solidFill>
              </a:rPr>
              <a:t>有效期限</a:t>
            </a:r>
            <a:r>
              <a:rPr lang="zh-CN" altLang="en-US" dirty="0" smtClean="0"/>
              <a:t>：</a:t>
            </a:r>
            <a:r>
              <a:rPr lang="en-US" altLang="zh-CN" dirty="0"/>
              <a:t>2025-06-26 10:01</a:t>
            </a: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FF0000"/>
                </a:solidFill>
              </a:rPr>
              <a:t>提取码</a:t>
            </a:r>
            <a:r>
              <a:rPr lang="zh-CN" altLang="en-US" dirty="0"/>
              <a:t>：</a:t>
            </a:r>
            <a:r>
              <a:rPr lang="en-US" altLang="zh-CN" dirty="0"/>
              <a:t>1895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68109" y="590383"/>
            <a:ext cx="30882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软件下载：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7132" y="1339203"/>
            <a:ext cx="2582174" cy="2582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8896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074BC614-AC33-20D9-F513-0918285E2DE5}"/>
              </a:ext>
            </a:extLst>
          </p:cNvPr>
          <p:cNvSpPr txBox="1"/>
          <p:nvPr/>
        </p:nvSpPr>
        <p:spPr>
          <a:xfrm>
            <a:off x="416363" y="194932"/>
            <a:ext cx="5891564" cy="823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Font typeface="+mj-ea"/>
              <a:buAutoNum type="circleNumDbPlain" startAt="3"/>
            </a:pPr>
            <a:r>
              <a:rPr lang="en-US" altLang="zh-CN" sz="2800" b="1" dirty="0">
                <a:solidFill>
                  <a:srgbClr val="FFFF00"/>
                </a:solidFill>
              </a:rPr>
              <a:t>Multisim</a:t>
            </a:r>
            <a:r>
              <a:rPr lang="en-US" altLang="zh-CN" sz="2800" b="1" dirty="0">
                <a:solidFill>
                  <a:srgbClr val="FF0000"/>
                </a:solidFill>
              </a:rPr>
              <a:t> </a:t>
            </a:r>
            <a:r>
              <a:rPr lang="zh-CN" altLang="en-US" sz="2800" b="1" dirty="0"/>
              <a:t>应用</a:t>
            </a:r>
            <a:r>
              <a:rPr lang="zh-CN" altLang="en-US" sz="2800" b="1" dirty="0" smtClean="0"/>
              <a:t>举例</a:t>
            </a:r>
            <a:endParaRPr lang="zh-CN" altLang="en-US" sz="2800" b="1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6879" y="1890003"/>
            <a:ext cx="7101378" cy="436710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914400" y="1254128"/>
            <a:ext cx="110773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 smtClean="0"/>
              <a:t>电路</a:t>
            </a:r>
            <a:r>
              <a:rPr lang="zh-CN" altLang="en-US" sz="2000" dirty="0"/>
              <a:t>如</a:t>
            </a:r>
            <a:r>
              <a:rPr lang="zh-CN" altLang="en-US" sz="2000" dirty="0" smtClean="0"/>
              <a:t>图所示：</a:t>
            </a:r>
            <a:r>
              <a:rPr lang="en-US" altLang="zh-CN" sz="2000" dirty="0"/>
              <a:t>R1=</a:t>
            </a:r>
            <a:r>
              <a:rPr lang="en-US" altLang="zh-CN" sz="2000" dirty="0" err="1"/>
              <a:t>1KΩ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R2</a:t>
            </a:r>
            <a:r>
              <a:rPr lang="en-US" altLang="zh-CN" sz="2000" dirty="0"/>
              <a:t>=</a:t>
            </a:r>
            <a:r>
              <a:rPr lang="en-US" altLang="zh-CN" sz="2000" dirty="0" err="1"/>
              <a:t>2KΩ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R3</a:t>
            </a:r>
            <a:r>
              <a:rPr lang="en-US" altLang="zh-CN" sz="2000" dirty="0"/>
              <a:t>=</a:t>
            </a:r>
            <a:r>
              <a:rPr lang="en-US" altLang="zh-CN" sz="2000" dirty="0" err="1"/>
              <a:t>10KΩ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R4</a:t>
            </a:r>
            <a:r>
              <a:rPr lang="en-US" altLang="zh-CN" sz="2000" dirty="0"/>
              <a:t>=</a:t>
            </a:r>
            <a:r>
              <a:rPr lang="en-US" altLang="zh-CN" sz="2000" dirty="0" err="1"/>
              <a:t>2KΩ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R5</a:t>
            </a:r>
            <a:r>
              <a:rPr lang="en-US" altLang="zh-CN" sz="2000" dirty="0"/>
              <a:t>=</a:t>
            </a:r>
            <a:r>
              <a:rPr lang="en-US" altLang="zh-CN" sz="2000" dirty="0" err="1"/>
              <a:t>1KΩ</a:t>
            </a:r>
            <a:r>
              <a:rPr lang="zh-CN" altLang="en-US" sz="2000" dirty="0"/>
              <a:t>，</a:t>
            </a:r>
            <a:r>
              <a:rPr lang="en-US" altLang="zh-CN" sz="2000" dirty="0" err="1"/>
              <a:t>R6</a:t>
            </a:r>
            <a:r>
              <a:rPr lang="en-US" altLang="zh-CN" sz="2000" dirty="0"/>
              <a:t>=</a:t>
            </a:r>
            <a:r>
              <a:rPr lang="en-US" altLang="zh-CN" sz="2000" dirty="0" err="1"/>
              <a:t>10KΩ</a:t>
            </a:r>
            <a:r>
              <a:rPr lang="zh-CN" altLang="en-US" sz="2000" dirty="0" smtClean="0"/>
              <a:t>，</a:t>
            </a:r>
            <a:r>
              <a:rPr lang="en-US" altLang="zh-CN" sz="2000" dirty="0" err="1" smtClean="0"/>
              <a:t>R7</a:t>
            </a:r>
            <a:r>
              <a:rPr lang="en-US" altLang="zh-CN" sz="2000" dirty="0" smtClean="0"/>
              <a:t>=</a:t>
            </a:r>
            <a:r>
              <a:rPr lang="en-US" altLang="zh-CN" sz="2000" dirty="0" err="1" smtClean="0"/>
              <a:t>1KΩ</a:t>
            </a:r>
            <a:r>
              <a:rPr lang="zh-CN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239995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074BC614-AC33-20D9-F513-0918285E2DE5}"/>
              </a:ext>
            </a:extLst>
          </p:cNvPr>
          <p:cNvSpPr txBox="1"/>
          <p:nvPr/>
        </p:nvSpPr>
        <p:spPr>
          <a:xfrm>
            <a:off x="290239" y="215952"/>
            <a:ext cx="5891564" cy="823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200000"/>
              </a:lnSpc>
              <a:buFont typeface="+mj-ea"/>
              <a:buAutoNum type="circleNumDbPlain" startAt="4"/>
            </a:pPr>
            <a:r>
              <a:rPr lang="en-US" altLang="zh-CN" sz="2800" b="1" dirty="0" err="1" smtClean="0">
                <a:solidFill>
                  <a:srgbClr val="FF0000"/>
                </a:solidFill>
              </a:rPr>
              <a:t>MatLAB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  </a:t>
            </a:r>
            <a:r>
              <a:rPr lang="zh-CN" altLang="en-US" sz="2800" b="1" dirty="0"/>
              <a:t>应用举例</a:t>
            </a:r>
          </a:p>
        </p:txBody>
      </p:sp>
      <p:pic>
        <p:nvPicPr>
          <p:cNvPr id="3" name="图片 2"/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 rot="21540000">
            <a:off x="144875" y="1627278"/>
            <a:ext cx="5628411" cy="2659371"/>
          </a:xfrm>
          <a:prstGeom prst="rect">
            <a:avLst/>
          </a:prstGeom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699238" y="1101311"/>
            <a:ext cx="4326505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indent="267970">
              <a:lnSpc>
                <a:spcPct val="125000"/>
              </a:lnSpc>
              <a:spcBef>
                <a:spcPts val="600"/>
              </a:spcBef>
            </a:pPr>
            <a:r>
              <a:rPr lang="zh-CN" altLang="zh-CN" sz="2000" b="1" kern="1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如附图所</a:t>
            </a:r>
            <a:r>
              <a:rPr lang="zh-CN" altLang="zh-CN" sz="2000" b="1" kern="100" dirty="0">
                <a:latin typeface="黑体" panose="02010609060101010101" pitchFamily="49" charset="-122"/>
                <a:ea typeface="黑体" panose="02010609060101010101" pitchFamily="49" charset="-122"/>
              </a:rPr>
              <a:t>示电路，求各支路电流。</a:t>
            </a:r>
            <a:endParaRPr lang="zh-CN" altLang="zh-CN" sz="2000" kern="100" dirty="0">
              <a:effectLst/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3590" y="500400"/>
            <a:ext cx="6110445" cy="23946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610" y="3609917"/>
            <a:ext cx="6196404" cy="2796149"/>
          </a:xfrm>
          <a:prstGeom prst="rect">
            <a:avLst/>
          </a:prstGeom>
        </p:spPr>
      </p:pic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30048800"/>
              </p:ext>
            </p:extLst>
          </p:nvPr>
        </p:nvGraphicFramePr>
        <p:xfrm>
          <a:off x="2802502" y="5007991"/>
          <a:ext cx="2040557" cy="692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" name="Equation" r:id="rId7" imgW="533160" imgH="177480" progId="Equation.DSMT4">
                  <p:embed/>
                </p:oleObj>
              </mc:Choice>
              <mc:Fallback>
                <p:oleObj name="Equation" r:id="rId7" imgW="533160" imgH="177480" progId="Equation.DSMT4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2502" y="5007991"/>
                        <a:ext cx="2040557" cy="69233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7255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074BC614-AC33-20D9-F513-0918285E2DE5}"/>
              </a:ext>
            </a:extLst>
          </p:cNvPr>
          <p:cNvSpPr txBox="1"/>
          <p:nvPr/>
        </p:nvSpPr>
        <p:spPr>
          <a:xfrm>
            <a:off x="290239" y="215952"/>
            <a:ext cx="5891564" cy="823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200000"/>
              </a:lnSpc>
              <a:buFont typeface="+mj-ea"/>
              <a:buAutoNum type="circleNumDbPlain" startAt="4"/>
            </a:pPr>
            <a:r>
              <a:rPr lang="en-US" altLang="zh-CN" sz="2800" b="1" dirty="0" err="1" smtClean="0">
                <a:solidFill>
                  <a:srgbClr val="FF0000"/>
                </a:solidFill>
              </a:rPr>
              <a:t>MatLAB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  </a:t>
            </a:r>
            <a:r>
              <a:rPr lang="zh-CN" altLang="en-US" sz="2800" b="1" dirty="0"/>
              <a:t>应用举例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81" y="1208755"/>
            <a:ext cx="6196404" cy="2796149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453052" y="1208755"/>
            <a:ext cx="5673634" cy="4939814"/>
          </a:xfrm>
          <a:prstGeom prst="rect">
            <a:avLst/>
          </a:prstGeom>
          <a:solidFill>
            <a:schemeClr val="tx1">
              <a:lumMod val="85000"/>
            </a:schemeClr>
          </a:solidFill>
        </p:spPr>
        <p:txBody>
          <a:bodyPr wrap="square">
            <a:spAutoFit/>
          </a:bodyPr>
          <a:lstStyle/>
          <a:p>
            <a:pPr marL="266700">
              <a:lnSpc>
                <a:spcPct val="125000"/>
              </a:lnSpc>
            </a:pP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R1=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2;R2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5;R3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1;R4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1;R5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10;is1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1;is2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=3;</a:t>
            </a:r>
            <a:endParaRPr lang="zh-CN" altLang="zh-CN" kern="1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>
              <a:lnSpc>
                <a:spcPct val="125000"/>
              </a:lnSpc>
            </a:pPr>
            <a:r>
              <a:rPr lang="en-US" altLang="zh-CN" kern="100" dirty="0" err="1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a11</a:t>
            </a:r>
            <a:r>
              <a:rPr lang="en-US" altLang="zh-CN" kern="1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=1/</a:t>
            </a:r>
            <a:r>
              <a:rPr lang="en-US" altLang="zh-CN" kern="100" dirty="0" err="1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R1+1</a:t>
            </a:r>
            <a:r>
              <a:rPr lang="en-US" altLang="zh-CN" kern="1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</a:t>
            </a:r>
            <a:r>
              <a:rPr lang="en-US" altLang="zh-CN" kern="100" dirty="0" err="1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R2+1</a:t>
            </a:r>
            <a:r>
              <a:rPr lang="en-US" altLang="zh-CN" kern="1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</a:t>
            </a:r>
            <a:r>
              <a:rPr lang="en-US" altLang="zh-CN" kern="100" dirty="0" err="1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R3;a12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=-1/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R3;a13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=-(1/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R1+1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R2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);</a:t>
            </a:r>
            <a:endParaRPr lang="zh-CN" altLang="zh-CN" kern="1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>
              <a:lnSpc>
                <a:spcPct val="125000"/>
              </a:lnSpc>
            </a:pPr>
            <a:r>
              <a:rPr lang="en-US" altLang="zh-CN" kern="100" dirty="0" err="1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a21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=-1/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R3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; 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a22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=1/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R3+1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R5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; 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a23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=0;</a:t>
            </a:r>
            <a:endParaRPr lang="zh-CN" altLang="zh-CN" kern="1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>
              <a:lnSpc>
                <a:spcPct val="125000"/>
              </a:lnSpc>
            </a:pPr>
            <a:r>
              <a:rPr lang="en-US" altLang="zh-CN" kern="100" dirty="0" err="1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a31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=-(1/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R1+1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R2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); 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a32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=0; 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a33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=1/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R1+1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R2+1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R4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;</a:t>
            </a:r>
            <a:endParaRPr lang="zh-CN" altLang="zh-CN" kern="1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>
              <a:lnSpc>
                <a:spcPct val="125000"/>
              </a:lnSpc>
            </a:pPr>
            <a:r>
              <a:rPr lang="en-US" altLang="zh-CN" kern="1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=[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a11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a12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a13;a21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a22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a23;a31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a32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 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a33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];</a:t>
            </a:r>
            <a:endParaRPr lang="zh-CN" altLang="zh-CN" kern="100" dirty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>
              <a:lnSpc>
                <a:spcPct val="125000"/>
              </a:lnSpc>
            </a:pPr>
            <a:r>
              <a:rPr lang="en-US" altLang="zh-CN" kern="1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B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=[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is1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;-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is2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;-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is1</a:t>
            </a:r>
            <a:r>
              <a:rPr lang="en-US" altLang="zh-CN" kern="1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];</a:t>
            </a:r>
            <a:endParaRPr lang="en-US" altLang="zh-CN" kern="100" dirty="0" smtClean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>
              <a:lnSpc>
                <a:spcPct val="125000"/>
              </a:lnSpc>
            </a:pPr>
            <a:r>
              <a:rPr lang="en-US" altLang="zh-CN" kern="1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C=</a:t>
            </a:r>
            <a:r>
              <a:rPr lang="en-US" altLang="zh-CN" kern="100" dirty="0" err="1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inv</a:t>
            </a:r>
            <a:r>
              <a:rPr lang="en-US" altLang="zh-CN" kern="1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(A);</a:t>
            </a:r>
            <a:endParaRPr lang="en-US" altLang="zh-CN" kern="100" dirty="0" smtClean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>
              <a:lnSpc>
                <a:spcPct val="125000"/>
              </a:lnSpc>
            </a:pPr>
            <a:r>
              <a:rPr lang="en-US" altLang="zh-CN" kern="1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U=C*B;</a:t>
            </a:r>
            <a:endParaRPr lang="en-US" altLang="zh-CN" kern="100" dirty="0" smtClean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>
              <a:lnSpc>
                <a:spcPct val="125000"/>
              </a:lnSpc>
            </a:pPr>
            <a:r>
              <a:rPr lang="en-US" altLang="zh-CN" kern="100" dirty="0" err="1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uA</a:t>
            </a:r>
            <a:r>
              <a:rPr lang="en-US" altLang="zh-CN" kern="1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=U(1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);	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uB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=U(2);	</a:t>
            </a:r>
            <a:r>
              <a:rPr lang="en-US" altLang="zh-CN" kern="1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	</a:t>
            </a:r>
            <a:r>
              <a:rPr lang="en-US" altLang="zh-CN" kern="100" dirty="0" err="1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uC</a:t>
            </a:r>
            <a:r>
              <a:rPr lang="en-US" altLang="zh-CN" kern="1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=U(3);</a:t>
            </a:r>
            <a:endParaRPr lang="en-US" altLang="zh-CN" kern="100" dirty="0" smtClean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>
              <a:lnSpc>
                <a:spcPct val="125000"/>
              </a:lnSpc>
            </a:pPr>
            <a:r>
              <a:rPr lang="en-US" altLang="zh-CN" kern="100" dirty="0" err="1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i1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=(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uA-uC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)/</a:t>
            </a:r>
            <a:r>
              <a:rPr lang="en-US" altLang="zh-CN" kern="100" dirty="0" err="1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R1</a:t>
            </a:r>
            <a:r>
              <a:rPr lang="en-US" altLang="zh-CN" kern="1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;</a:t>
            </a:r>
            <a:endParaRPr lang="en-US" altLang="zh-CN" kern="100" dirty="0" smtClean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>
              <a:lnSpc>
                <a:spcPct val="125000"/>
              </a:lnSpc>
            </a:pPr>
            <a:r>
              <a:rPr lang="en-US" altLang="zh-CN" kern="100" dirty="0" err="1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i2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=(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uA-uC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)/</a:t>
            </a:r>
            <a:r>
              <a:rPr lang="en-US" altLang="zh-CN" kern="100" dirty="0" err="1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R2</a:t>
            </a:r>
            <a:r>
              <a:rPr lang="en-US" altLang="zh-CN" kern="1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;</a:t>
            </a:r>
            <a:endParaRPr lang="en-US" altLang="zh-CN" kern="100" dirty="0" smtClean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>
              <a:lnSpc>
                <a:spcPct val="125000"/>
              </a:lnSpc>
            </a:pPr>
            <a:r>
              <a:rPr lang="en-US" altLang="zh-CN" kern="100" dirty="0" err="1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i3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=(</a:t>
            </a:r>
            <a:r>
              <a:rPr lang="en-US" altLang="zh-CN" kern="100" dirty="0" err="1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uA-uB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)/</a:t>
            </a:r>
            <a:r>
              <a:rPr lang="en-US" altLang="zh-CN" kern="1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3;</a:t>
            </a:r>
            <a:endParaRPr lang="en-US" altLang="zh-CN" kern="100" dirty="0" smtClean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>
              <a:lnSpc>
                <a:spcPct val="125000"/>
              </a:lnSpc>
            </a:pPr>
            <a:r>
              <a:rPr lang="en-US" altLang="zh-CN" kern="100" dirty="0" err="1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i4</a:t>
            </a:r>
            <a:r>
              <a:rPr lang="en-US" altLang="zh-CN" kern="1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lang="en-US" altLang="zh-CN" kern="100" dirty="0" err="1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uC</a:t>
            </a:r>
            <a:r>
              <a:rPr lang="en-US" altLang="zh-CN" kern="1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</a:t>
            </a:r>
            <a:r>
              <a:rPr lang="en-US" altLang="zh-CN" kern="100" dirty="0" err="1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R4</a:t>
            </a:r>
            <a:r>
              <a:rPr lang="en-US" altLang="zh-CN" kern="1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;</a:t>
            </a:r>
            <a:endParaRPr lang="en-US" altLang="zh-CN" kern="100" dirty="0" smtClean="0">
              <a:solidFill>
                <a:schemeClr val="tx2">
                  <a:lumMod val="10000"/>
                </a:schemeClr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66700">
              <a:lnSpc>
                <a:spcPct val="125000"/>
              </a:lnSpc>
            </a:pPr>
            <a:r>
              <a:rPr lang="en-US" altLang="zh-CN" kern="100" dirty="0" err="1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i5</a:t>
            </a:r>
            <a:r>
              <a:rPr lang="en-US" altLang="zh-CN" kern="1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=</a:t>
            </a:r>
            <a:r>
              <a:rPr lang="en-US" altLang="zh-CN" kern="100" dirty="0" err="1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uB</a:t>
            </a:r>
            <a:r>
              <a:rPr lang="en-US" altLang="zh-CN" kern="100" dirty="0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/</a:t>
            </a:r>
            <a:r>
              <a:rPr lang="en-US" altLang="zh-CN" kern="100" dirty="0" err="1" smtClean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R5</a:t>
            </a:r>
            <a:r>
              <a:rPr lang="en-US" altLang="zh-CN" kern="100" dirty="0">
                <a:solidFill>
                  <a:schemeClr val="tx2">
                    <a:lumMod val="10000"/>
                  </a:schemeClr>
                </a:solidFill>
                <a:latin typeface="Times New Roman" panose="02020603050405020304" pitchFamily="18" charset="0"/>
                <a:ea typeface="黑体" panose="02010609060101010101" pitchFamily="49" charset="-122"/>
              </a:rPr>
              <a:t>;</a:t>
            </a:r>
            <a:endParaRPr lang="zh-CN" altLang="zh-CN" kern="100" dirty="0">
              <a:solidFill>
                <a:schemeClr val="tx2">
                  <a:lumMod val="10000"/>
                </a:schemeClr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71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7C4EBA40-642D-C2AF-5DED-4C4CBC82DB4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01"/>
          <a:stretch/>
        </p:blipFill>
        <p:spPr>
          <a:xfrm>
            <a:off x="1709793" y="1053057"/>
            <a:ext cx="8350679" cy="48991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5196" y="409229"/>
            <a:ext cx="3088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网盘文件夹：</a:t>
            </a:r>
          </a:p>
        </p:txBody>
      </p:sp>
      <p:sp>
        <p:nvSpPr>
          <p:cNvPr id="2" name="椭圆 1"/>
          <p:cNvSpPr/>
          <p:nvPr/>
        </p:nvSpPr>
        <p:spPr bwMode="auto">
          <a:xfrm>
            <a:off x="2104666" y="4382736"/>
            <a:ext cx="2837573" cy="1035170"/>
          </a:xfrm>
          <a:prstGeom prst="ellipse">
            <a:avLst/>
          </a:prstGeom>
          <a:noFill/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91771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90871" y="1237365"/>
            <a:ext cx="5301370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b="1" dirty="0"/>
              <a:t>             </a:t>
            </a:r>
            <a:r>
              <a:rPr lang="zh-CN" altLang="en-US" sz="3800" b="1" dirty="0"/>
              <a:t>目    录</a:t>
            </a:r>
            <a:endParaRPr lang="en-US" altLang="zh-CN" sz="3800" b="1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3000" b="1" dirty="0" err="1">
                <a:solidFill>
                  <a:srgbClr val="FFFF00"/>
                </a:solidFill>
              </a:rPr>
              <a:t>Multisim</a:t>
            </a:r>
            <a:r>
              <a:rPr lang="en-US" altLang="zh-CN" sz="3000" b="1" dirty="0"/>
              <a:t> </a:t>
            </a:r>
            <a:r>
              <a:rPr lang="zh-CN" altLang="en-US" sz="3000" b="1" dirty="0"/>
              <a:t>的安装</a:t>
            </a:r>
            <a:endParaRPr lang="en-US" altLang="zh-CN" sz="3000" b="1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3000" b="1" dirty="0" err="1">
                <a:solidFill>
                  <a:srgbClr val="FF0000"/>
                </a:solidFill>
              </a:rPr>
              <a:t>MatLAB</a:t>
            </a:r>
            <a:r>
              <a:rPr lang="en-US" altLang="zh-CN" sz="3000" b="1" dirty="0"/>
              <a:t>  </a:t>
            </a:r>
            <a:r>
              <a:rPr lang="zh-CN" altLang="en-US" sz="3000" b="1" dirty="0"/>
              <a:t>的安装</a:t>
            </a:r>
            <a:endParaRPr lang="en-US" altLang="zh-CN" sz="3000" b="1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3000" b="1" dirty="0" err="1">
                <a:solidFill>
                  <a:srgbClr val="FFFF00"/>
                </a:solidFill>
              </a:rPr>
              <a:t>Multisim</a:t>
            </a:r>
            <a:r>
              <a:rPr lang="en-US" altLang="zh-CN" sz="3000" b="1" dirty="0"/>
              <a:t> </a:t>
            </a:r>
            <a:r>
              <a:rPr lang="zh-CN" altLang="en-US" sz="3000" b="1" dirty="0"/>
              <a:t>的应用举例</a:t>
            </a:r>
            <a:endParaRPr lang="en-US" altLang="zh-CN" sz="3000" b="1" dirty="0"/>
          </a:p>
          <a:p>
            <a:pPr marL="514350" indent="-51435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3000" b="1" dirty="0" err="1">
                <a:solidFill>
                  <a:srgbClr val="FF0000"/>
                </a:solidFill>
              </a:rPr>
              <a:t>MatLAB</a:t>
            </a:r>
            <a:r>
              <a:rPr lang="en-US" altLang="zh-CN" sz="3000" b="1" dirty="0"/>
              <a:t>  </a:t>
            </a:r>
            <a:r>
              <a:rPr lang="zh-CN" altLang="en-US" sz="3000" b="1" dirty="0"/>
              <a:t>的应用举例</a:t>
            </a:r>
          </a:p>
        </p:txBody>
      </p:sp>
    </p:spTree>
    <p:extLst>
      <p:ext uri="{BB962C8B-B14F-4D97-AF65-F5344CB8AC3E}">
        <p14:creationId xmlns:p14="http://schemas.microsoft.com/office/powerpoint/2010/main" val="319242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45B54F3D-316C-94E9-D681-0C515474CD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81" y="1834975"/>
            <a:ext cx="9891395" cy="254500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7C4EBA40-642D-C2AF-5DED-4C4CBC82DB4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028" r="10317" b="23445"/>
          <a:stretch/>
        </p:blipFill>
        <p:spPr>
          <a:xfrm>
            <a:off x="1042281" y="1081958"/>
            <a:ext cx="7489071" cy="48463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0556" y="372653"/>
            <a:ext cx="42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zh-CN" sz="2800" b="1" dirty="0" err="1">
                <a:solidFill>
                  <a:srgbClr val="FFFF00"/>
                </a:solidFill>
              </a:rPr>
              <a:t>Multisim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的安装</a:t>
            </a:r>
          </a:p>
        </p:txBody>
      </p:sp>
      <p:cxnSp>
        <p:nvCxnSpPr>
          <p:cNvPr id="6" name="直接连接符 5"/>
          <p:cNvCxnSpPr/>
          <p:nvPr/>
        </p:nvCxnSpPr>
        <p:spPr bwMode="auto">
          <a:xfrm>
            <a:off x="1481328" y="3922776"/>
            <a:ext cx="2688336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64671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A5CCDCC-2D51-4DF1-86B9-779923092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583" y="967556"/>
            <a:ext cx="5923145" cy="28473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FA20E95E-F41B-7597-FACD-5060E3193D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" t="2982"/>
          <a:stretch/>
        </p:blipFill>
        <p:spPr>
          <a:xfrm>
            <a:off x="2640233" y="1910353"/>
            <a:ext cx="5160768" cy="335741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4D904EB8-9266-AACB-E83E-9493D3EB080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224" y="2455279"/>
            <a:ext cx="5565336" cy="35406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38C43F1A-3FB8-5321-78CB-A02967B7B0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378" y="1732602"/>
            <a:ext cx="2851098" cy="197251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30556" y="372653"/>
            <a:ext cx="42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zh-CN" sz="2800" b="1" dirty="0" err="1">
                <a:solidFill>
                  <a:srgbClr val="FFFF00"/>
                </a:solidFill>
              </a:rPr>
              <a:t>Multisim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的安装</a:t>
            </a:r>
          </a:p>
        </p:txBody>
      </p:sp>
      <p:sp>
        <p:nvSpPr>
          <p:cNvPr id="2" name="椭圆 1"/>
          <p:cNvSpPr/>
          <p:nvPr/>
        </p:nvSpPr>
        <p:spPr bwMode="auto">
          <a:xfrm>
            <a:off x="2715963" y="3291773"/>
            <a:ext cx="2580384" cy="413341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0163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9A2D4940-2E79-ABC8-B97F-9631F0EC44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962" y="1718145"/>
            <a:ext cx="5762549" cy="385055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6D15632E-D912-63D1-66E7-E2D9BE133ED1}"/>
              </a:ext>
            </a:extLst>
          </p:cNvPr>
          <p:cNvSpPr txBox="1"/>
          <p:nvPr/>
        </p:nvSpPr>
        <p:spPr>
          <a:xfrm>
            <a:off x="941962" y="1172635"/>
            <a:ext cx="51172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允许应用更改设备吗？点击“是”按钮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D5724C8B-34ED-95F1-D2F3-DDCF8AC940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899" y="1717304"/>
            <a:ext cx="4957461" cy="385139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30556" y="372653"/>
            <a:ext cx="42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zh-CN" sz="2800" b="1" dirty="0" err="1">
                <a:solidFill>
                  <a:srgbClr val="FFFF00"/>
                </a:solidFill>
              </a:rPr>
              <a:t>Multisim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的安装</a:t>
            </a:r>
          </a:p>
        </p:txBody>
      </p:sp>
      <p:cxnSp>
        <p:nvCxnSpPr>
          <p:cNvPr id="7" name="直接连接符 6"/>
          <p:cNvCxnSpPr/>
          <p:nvPr/>
        </p:nvCxnSpPr>
        <p:spPr bwMode="auto">
          <a:xfrm>
            <a:off x="1709928" y="3977640"/>
            <a:ext cx="2688336" cy="0"/>
          </a:xfrm>
          <a:prstGeom prst="line">
            <a:avLst/>
          </a:prstGeom>
          <a:solidFill>
            <a:schemeClr val="accent1"/>
          </a:solidFill>
          <a:ln w="412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43991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710D2A0B-20E3-03D9-EF99-CB56E1BA0B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720" y="1060079"/>
            <a:ext cx="4765183" cy="36856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81669273-AF3F-11A0-EB14-52E152789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107" y="1054081"/>
            <a:ext cx="4750402" cy="36856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2B6A74A9-DA69-6A66-7C43-2799745EB2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812" y="2670588"/>
            <a:ext cx="4767789" cy="37210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164F0F16-1071-8F86-B9AD-43D61945E3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008" y="2670588"/>
            <a:ext cx="4753787" cy="372106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7F8E533A-4F43-F855-7476-8F2EAF7390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5311" y="1539339"/>
            <a:ext cx="5512083" cy="430552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430556" y="372653"/>
            <a:ext cx="42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zh-CN" sz="2800" b="1" dirty="0" err="1">
                <a:solidFill>
                  <a:srgbClr val="FFFF00"/>
                </a:solidFill>
              </a:rPr>
              <a:t>Multisim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的安装</a:t>
            </a:r>
          </a:p>
        </p:txBody>
      </p:sp>
    </p:spTree>
    <p:extLst>
      <p:ext uri="{BB962C8B-B14F-4D97-AF65-F5344CB8AC3E}">
        <p14:creationId xmlns:p14="http://schemas.microsoft.com/office/powerpoint/2010/main" val="270034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029E6B66-195E-2FF9-1D36-A7CF5A2349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91" y="1467294"/>
            <a:ext cx="5305821" cy="4126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B0F9D7A6-736D-8FAE-9201-E9B247949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104" y="1531089"/>
            <a:ext cx="5319591" cy="412675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CD3CBF19-A877-7E61-FA09-69D82404A46B}"/>
              </a:ext>
            </a:extLst>
          </p:cNvPr>
          <p:cNvSpPr txBox="1"/>
          <p:nvPr/>
        </p:nvSpPr>
        <p:spPr>
          <a:xfrm>
            <a:off x="430556" y="372653"/>
            <a:ext cx="42739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ea"/>
              <a:buAutoNum type="circleNumDbPlain"/>
            </a:pPr>
            <a:r>
              <a:rPr lang="en-US" altLang="zh-CN" sz="2800" b="1" dirty="0" err="1">
                <a:solidFill>
                  <a:srgbClr val="FFFF00"/>
                </a:solidFill>
              </a:rPr>
              <a:t>Multisim</a:t>
            </a:r>
            <a:r>
              <a:rPr lang="en-US" altLang="zh-CN" sz="2800" b="1" dirty="0"/>
              <a:t> </a:t>
            </a:r>
            <a:r>
              <a:rPr lang="zh-CN" altLang="en-US" sz="2800" b="1" dirty="0"/>
              <a:t>的安装</a:t>
            </a:r>
          </a:p>
        </p:txBody>
      </p:sp>
    </p:spTree>
    <p:extLst>
      <p:ext uri="{BB962C8B-B14F-4D97-AF65-F5344CB8AC3E}">
        <p14:creationId xmlns:p14="http://schemas.microsoft.com/office/powerpoint/2010/main" val="2455761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untain Top">
  <a:themeElements>
    <a:clrScheme name="Office 主题 5">
      <a:dk1>
        <a:srgbClr val="463416"/>
      </a:dk1>
      <a:lt1>
        <a:srgbClr val="FFFFFF"/>
      </a:lt1>
      <a:dk2>
        <a:srgbClr val="003399"/>
      </a:dk2>
      <a:lt2>
        <a:srgbClr val="E3E3FF"/>
      </a:lt2>
      <a:accent1>
        <a:srgbClr val="3399FF"/>
      </a:accent1>
      <a:accent2>
        <a:srgbClr val="33CCCC"/>
      </a:accent2>
      <a:accent3>
        <a:srgbClr val="AAADCA"/>
      </a:accent3>
      <a:accent4>
        <a:srgbClr val="DADADA"/>
      </a:accent4>
      <a:accent5>
        <a:srgbClr val="ADCAFF"/>
      </a:accent5>
      <a:accent6>
        <a:srgbClr val="2DB9B9"/>
      </a:accent6>
      <a:hlink>
        <a:srgbClr val="00FFCC"/>
      </a:hlink>
      <a:folHlink>
        <a:srgbClr val="808000"/>
      </a:folHlink>
    </a:clrScheme>
    <a:fontScheme name="Office 主题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Office 主题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主题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Mountain Top</Template>
  <TotalTime>389</TotalTime>
  <Words>211</Words>
  <Application>Microsoft Office PowerPoint</Application>
  <PresentationFormat>宽屏</PresentationFormat>
  <Paragraphs>49</Paragraphs>
  <Slides>22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黑体</vt:lpstr>
      <vt:lpstr>宋体</vt:lpstr>
      <vt:lpstr>微软雅黑</vt:lpstr>
      <vt:lpstr>Arial</vt:lpstr>
      <vt:lpstr>Times New Roman</vt:lpstr>
      <vt:lpstr>Mountain Top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8613820410187</dc:creator>
  <cp:lastModifiedBy>Administrator</cp:lastModifiedBy>
  <cp:revision>40</cp:revision>
  <dcterms:created xsi:type="dcterms:W3CDTF">2024-03-17T07:46:08Z</dcterms:created>
  <dcterms:modified xsi:type="dcterms:W3CDTF">2025-03-18T02:06:39Z</dcterms:modified>
</cp:coreProperties>
</file>